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1893" r:id="rId3"/>
    <p:sldId id="1891" r:id="rId4"/>
    <p:sldId id="1849" r:id="rId5"/>
    <p:sldId id="291" r:id="rId6"/>
    <p:sldId id="1850" r:id="rId7"/>
    <p:sldId id="282" r:id="rId8"/>
    <p:sldId id="283" r:id="rId9"/>
    <p:sldId id="263" r:id="rId10"/>
    <p:sldId id="1847" r:id="rId11"/>
    <p:sldId id="284" r:id="rId12"/>
    <p:sldId id="265" r:id="rId13"/>
    <p:sldId id="1836" r:id="rId14"/>
    <p:sldId id="271" r:id="rId15"/>
    <p:sldId id="1833" r:id="rId16"/>
    <p:sldId id="276" r:id="rId17"/>
    <p:sldId id="1841" r:id="rId18"/>
    <p:sldId id="1892" r:id="rId19"/>
    <p:sldId id="308" r:id="rId20"/>
    <p:sldId id="301" r:id="rId21"/>
    <p:sldId id="303" r:id="rId22"/>
    <p:sldId id="304" r:id="rId23"/>
    <p:sldId id="268" r:id="rId24"/>
    <p:sldId id="336" r:id="rId25"/>
    <p:sldId id="1873" r:id="rId26"/>
    <p:sldId id="338" r:id="rId27"/>
    <p:sldId id="324" r:id="rId28"/>
    <p:sldId id="325" r:id="rId29"/>
    <p:sldId id="331" r:id="rId30"/>
    <p:sldId id="352" r:id="rId31"/>
    <p:sldId id="1859" r:id="rId32"/>
    <p:sldId id="309" r:id="rId33"/>
    <p:sldId id="316" r:id="rId34"/>
    <p:sldId id="1853" r:id="rId35"/>
    <p:sldId id="1872" r:id="rId36"/>
    <p:sldId id="1854" r:id="rId37"/>
    <p:sldId id="1855" r:id="rId38"/>
    <p:sldId id="1856" r:id="rId39"/>
    <p:sldId id="1857" r:id="rId40"/>
    <p:sldId id="294" r:id="rId41"/>
    <p:sldId id="1880" r:id="rId42"/>
    <p:sldId id="312" r:id="rId43"/>
    <p:sldId id="1890" r:id="rId44"/>
    <p:sldId id="296" r:id="rId45"/>
    <p:sldId id="1876" r:id="rId46"/>
    <p:sldId id="366" r:id="rId47"/>
    <p:sldId id="354" r:id="rId48"/>
    <p:sldId id="1865" r:id="rId49"/>
    <p:sldId id="1884" r:id="rId50"/>
    <p:sldId id="1885" r:id="rId51"/>
    <p:sldId id="1886" r:id="rId52"/>
    <p:sldId id="1887" r:id="rId53"/>
    <p:sldId id="1889" r:id="rId54"/>
    <p:sldId id="1860" r:id="rId55"/>
    <p:sldId id="1861" r:id="rId56"/>
    <p:sldId id="1862" r:id="rId57"/>
    <p:sldId id="1863" r:id="rId58"/>
    <p:sldId id="264" r:id="rId59"/>
    <p:sldId id="261" r:id="rId60"/>
    <p:sldId id="353" r:id="rId61"/>
    <p:sldId id="357" r:id="rId62"/>
    <p:sldId id="356" r:id="rId63"/>
    <p:sldId id="1694" r:id="rId64"/>
    <p:sldId id="1875" r:id="rId65"/>
    <p:sldId id="34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928"/>
    <a:srgbClr val="1F1E1C"/>
    <a:srgbClr val="252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9" autoAdjust="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sen Pourvali" userId="0d33018f-a910-4099-9bab-1f5cb7c987c4" providerId="ADAL" clId="{0BF42699-9CC1-439A-B935-2F2061ED1678}"/>
    <pc:docChg chg="delSld modSld">
      <pc:chgData name="Mohsen Pourvali" userId="0d33018f-a910-4099-9bab-1f5cb7c987c4" providerId="ADAL" clId="{0BF42699-9CC1-439A-B935-2F2061ED1678}" dt="2022-12-13T04:11:37.484" v="30" actId="5793"/>
      <pc:docMkLst>
        <pc:docMk/>
      </pc:docMkLst>
      <pc:sldChg chg="modNotesTx">
        <pc:chgData name="Mohsen Pourvali" userId="0d33018f-a910-4099-9bab-1f5cb7c987c4" providerId="ADAL" clId="{0BF42699-9CC1-439A-B935-2F2061ED1678}" dt="2022-12-13T04:06:27.467" v="5" actId="6549"/>
        <pc:sldMkLst>
          <pc:docMk/>
          <pc:sldMk cId="1420841267" sldId="265"/>
        </pc:sldMkLst>
      </pc:sldChg>
      <pc:sldChg chg="modNotesTx">
        <pc:chgData name="Mohsen Pourvali" userId="0d33018f-a910-4099-9bab-1f5cb7c987c4" providerId="ADAL" clId="{0BF42699-9CC1-439A-B935-2F2061ED1678}" dt="2022-12-13T04:06:51.132" v="7" actId="6549"/>
        <pc:sldMkLst>
          <pc:docMk/>
          <pc:sldMk cId="3059941341" sldId="271"/>
        </pc:sldMkLst>
      </pc:sldChg>
      <pc:sldChg chg="modNotesTx">
        <pc:chgData name="Mohsen Pourvali" userId="0d33018f-a910-4099-9bab-1f5cb7c987c4" providerId="ADAL" clId="{0BF42699-9CC1-439A-B935-2F2061ED1678}" dt="2022-12-13T04:00:24.693" v="2" actId="6549"/>
        <pc:sldMkLst>
          <pc:docMk/>
          <pc:sldMk cId="1048823934" sldId="282"/>
        </pc:sldMkLst>
      </pc:sldChg>
      <pc:sldChg chg="modNotesTx">
        <pc:chgData name="Mohsen Pourvali" userId="0d33018f-a910-4099-9bab-1f5cb7c987c4" providerId="ADAL" clId="{0BF42699-9CC1-439A-B935-2F2061ED1678}" dt="2022-12-13T04:00:39.541" v="4" actId="6549"/>
        <pc:sldMkLst>
          <pc:docMk/>
          <pc:sldMk cId="3599385994" sldId="284"/>
        </pc:sldMkLst>
      </pc:sldChg>
      <pc:sldChg chg="modNotesTx">
        <pc:chgData name="Mohsen Pourvali" userId="0d33018f-a910-4099-9bab-1f5cb7c987c4" providerId="ADAL" clId="{0BF42699-9CC1-439A-B935-2F2061ED1678}" dt="2022-12-13T04:09:44.332" v="23" actId="6549"/>
        <pc:sldMkLst>
          <pc:docMk/>
          <pc:sldMk cId="1409426239" sldId="294"/>
        </pc:sldMkLst>
      </pc:sldChg>
      <pc:sldChg chg="modNotesTx">
        <pc:chgData name="Mohsen Pourvali" userId="0d33018f-a910-4099-9bab-1f5cb7c987c4" providerId="ADAL" clId="{0BF42699-9CC1-439A-B935-2F2061ED1678}" dt="2022-12-13T04:10:09.940" v="27" actId="6549"/>
        <pc:sldMkLst>
          <pc:docMk/>
          <pc:sldMk cId="2223908121" sldId="296"/>
        </pc:sldMkLst>
      </pc:sldChg>
      <pc:sldChg chg="del">
        <pc:chgData name="Mohsen Pourvali" userId="0d33018f-a910-4099-9bab-1f5cb7c987c4" providerId="ADAL" clId="{0BF42699-9CC1-439A-B935-2F2061ED1678}" dt="2022-12-13T04:09:36.943" v="22" actId="47"/>
        <pc:sldMkLst>
          <pc:docMk/>
          <pc:sldMk cId="650114509" sldId="302"/>
        </pc:sldMkLst>
      </pc:sldChg>
      <pc:sldChg chg="modNotesTx">
        <pc:chgData name="Mohsen Pourvali" userId="0d33018f-a910-4099-9bab-1f5cb7c987c4" providerId="ADAL" clId="{0BF42699-9CC1-439A-B935-2F2061ED1678}" dt="2022-12-13T04:07:16.650" v="11" actId="6549"/>
        <pc:sldMkLst>
          <pc:docMk/>
          <pc:sldMk cId="3097468476" sldId="308"/>
        </pc:sldMkLst>
      </pc:sldChg>
      <pc:sldChg chg="modNotesTx">
        <pc:chgData name="Mohsen Pourvali" userId="0d33018f-a910-4099-9bab-1f5cb7c987c4" providerId="ADAL" clId="{0BF42699-9CC1-439A-B935-2F2061ED1678}" dt="2022-12-13T04:09:56.718" v="25" actId="6549"/>
        <pc:sldMkLst>
          <pc:docMk/>
          <pc:sldMk cId="2385532114" sldId="312"/>
        </pc:sldMkLst>
      </pc:sldChg>
      <pc:sldChg chg="modNotesTx">
        <pc:chgData name="Mohsen Pourvali" userId="0d33018f-a910-4099-9bab-1f5cb7c987c4" providerId="ADAL" clId="{0BF42699-9CC1-439A-B935-2F2061ED1678}" dt="2022-12-13T04:08:51.864" v="18" actId="6549"/>
        <pc:sldMkLst>
          <pc:docMk/>
          <pc:sldMk cId="1272817185" sldId="316"/>
        </pc:sldMkLst>
      </pc:sldChg>
      <pc:sldChg chg="modNotesTx">
        <pc:chgData name="Mohsen Pourvali" userId="0d33018f-a910-4099-9bab-1f5cb7c987c4" providerId="ADAL" clId="{0BF42699-9CC1-439A-B935-2F2061ED1678}" dt="2022-12-13T04:08:29.595" v="15" actId="6549"/>
        <pc:sldMkLst>
          <pc:docMk/>
          <pc:sldMk cId="595179633" sldId="324"/>
        </pc:sldMkLst>
      </pc:sldChg>
      <pc:sldChg chg="modNotesTx">
        <pc:chgData name="Mohsen Pourvali" userId="0d33018f-a910-4099-9bab-1f5cb7c987c4" providerId="ADAL" clId="{0BF42699-9CC1-439A-B935-2F2061ED1678}" dt="2022-12-13T04:08:35.617" v="16" actId="6549"/>
        <pc:sldMkLst>
          <pc:docMk/>
          <pc:sldMk cId="1163848700" sldId="331"/>
        </pc:sldMkLst>
      </pc:sldChg>
      <pc:sldChg chg="modNotesTx">
        <pc:chgData name="Mohsen Pourvali" userId="0d33018f-a910-4099-9bab-1f5cb7c987c4" providerId="ADAL" clId="{0BF42699-9CC1-439A-B935-2F2061ED1678}" dt="2022-12-13T04:07:26.578" v="12" actId="6549"/>
        <pc:sldMkLst>
          <pc:docMk/>
          <pc:sldMk cId="125399514" sldId="336"/>
        </pc:sldMkLst>
      </pc:sldChg>
      <pc:sldChg chg="modNotesTx">
        <pc:chgData name="Mohsen Pourvali" userId="0d33018f-a910-4099-9bab-1f5cb7c987c4" providerId="ADAL" clId="{0BF42699-9CC1-439A-B935-2F2061ED1678}" dt="2022-12-13T04:08:25.080" v="14" actId="6549"/>
        <pc:sldMkLst>
          <pc:docMk/>
          <pc:sldMk cId="2686267094" sldId="338"/>
        </pc:sldMkLst>
      </pc:sldChg>
      <pc:sldChg chg="modNotesTx">
        <pc:chgData name="Mohsen Pourvali" userId="0d33018f-a910-4099-9bab-1f5cb7c987c4" providerId="ADAL" clId="{0BF42699-9CC1-439A-B935-2F2061ED1678}" dt="2022-12-13T04:10:40.771" v="28" actId="6549"/>
        <pc:sldMkLst>
          <pc:docMk/>
          <pc:sldMk cId="17024204" sldId="356"/>
        </pc:sldMkLst>
      </pc:sldChg>
      <pc:sldChg chg="modNotesTx">
        <pc:chgData name="Mohsen Pourvali" userId="0d33018f-a910-4099-9bab-1f5cb7c987c4" providerId="ADAL" clId="{0BF42699-9CC1-439A-B935-2F2061ED1678}" dt="2022-12-13T04:06:56.076" v="8" actId="6549"/>
        <pc:sldMkLst>
          <pc:docMk/>
          <pc:sldMk cId="996826426" sldId="1833"/>
        </pc:sldMkLst>
      </pc:sldChg>
      <pc:sldChg chg="modNotesTx">
        <pc:chgData name="Mohsen Pourvali" userId="0d33018f-a910-4099-9bab-1f5cb7c987c4" providerId="ADAL" clId="{0BF42699-9CC1-439A-B935-2F2061ED1678}" dt="2022-12-13T04:06:45.991" v="6" actId="6549"/>
        <pc:sldMkLst>
          <pc:docMk/>
          <pc:sldMk cId="4172218398" sldId="1836"/>
        </pc:sldMkLst>
      </pc:sldChg>
      <pc:sldChg chg="modNotesTx">
        <pc:chgData name="Mohsen Pourvali" userId="0d33018f-a910-4099-9bab-1f5cb7c987c4" providerId="ADAL" clId="{0BF42699-9CC1-439A-B935-2F2061ED1678}" dt="2022-12-13T04:07:05.474" v="9" actId="6549"/>
        <pc:sldMkLst>
          <pc:docMk/>
          <pc:sldMk cId="988769348" sldId="1841"/>
        </pc:sldMkLst>
      </pc:sldChg>
      <pc:sldChg chg="modNotesTx">
        <pc:chgData name="Mohsen Pourvali" userId="0d33018f-a910-4099-9bab-1f5cb7c987c4" providerId="ADAL" clId="{0BF42699-9CC1-439A-B935-2F2061ED1678}" dt="2022-12-13T04:00:34.894" v="3" actId="6549"/>
        <pc:sldMkLst>
          <pc:docMk/>
          <pc:sldMk cId="3155534079" sldId="1847"/>
        </pc:sldMkLst>
      </pc:sldChg>
      <pc:sldChg chg="modNotesTx">
        <pc:chgData name="Mohsen Pourvali" userId="0d33018f-a910-4099-9bab-1f5cb7c987c4" providerId="ADAL" clId="{0BF42699-9CC1-439A-B935-2F2061ED1678}" dt="2022-12-13T04:00:17.772" v="1" actId="6549"/>
        <pc:sldMkLst>
          <pc:docMk/>
          <pc:sldMk cId="3444389042" sldId="1850"/>
        </pc:sldMkLst>
      </pc:sldChg>
      <pc:sldChg chg="modNotesTx">
        <pc:chgData name="Mohsen Pourvali" userId="0d33018f-a910-4099-9bab-1f5cb7c987c4" providerId="ADAL" clId="{0BF42699-9CC1-439A-B935-2F2061ED1678}" dt="2022-12-13T04:08:57.799" v="19" actId="6549"/>
        <pc:sldMkLst>
          <pc:docMk/>
          <pc:sldMk cId="1465384526" sldId="1853"/>
        </pc:sldMkLst>
      </pc:sldChg>
      <pc:sldChg chg="modNotesTx">
        <pc:chgData name="Mohsen Pourvali" userId="0d33018f-a910-4099-9bab-1f5cb7c987c4" providerId="ADAL" clId="{0BF42699-9CC1-439A-B935-2F2061ED1678}" dt="2022-12-13T04:09:07.225" v="21" actId="6549"/>
        <pc:sldMkLst>
          <pc:docMk/>
          <pc:sldMk cId="2645482188" sldId="1854"/>
        </pc:sldMkLst>
      </pc:sldChg>
      <pc:sldChg chg="modNotesTx">
        <pc:chgData name="Mohsen Pourvali" userId="0d33018f-a910-4099-9bab-1f5cb7c987c4" providerId="ADAL" clId="{0BF42699-9CC1-439A-B935-2F2061ED1678}" dt="2022-12-13T04:08:42.391" v="17" actId="6549"/>
        <pc:sldMkLst>
          <pc:docMk/>
          <pc:sldMk cId="4189723758" sldId="1859"/>
        </pc:sldMkLst>
      </pc:sldChg>
      <pc:sldChg chg="modNotesTx">
        <pc:chgData name="Mohsen Pourvali" userId="0d33018f-a910-4099-9bab-1f5cb7c987c4" providerId="ADAL" clId="{0BF42699-9CC1-439A-B935-2F2061ED1678}" dt="2022-12-13T04:09:02.701" v="20" actId="6549"/>
        <pc:sldMkLst>
          <pc:docMk/>
          <pc:sldMk cId="2028060452" sldId="1872"/>
        </pc:sldMkLst>
      </pc:sldChg>
      <pc:sldChg chg="modNotesTx">
        <pc:chgData name="Mohsen Pourvali" userId="0d33018f-a910-4099-9bab-1f5cb7c987c4" providerId="ADAL" clId="{0BF42699-9CC1-439A-B935-2F2061ED1678}" dt="2022-12-13T04:11:37.484" v="30" actId="5793"/>
        <pc:sldMkLst>
          <pc:docMk/>
          <pc:sldMk cId="4169417807" sldId="1873"/>
        </pc:sldMkLst>
      </pc:sldChg>
      <pc:sldChg chg="modNotesTx">
        <pc:chgData name="Mohsen Pourvali" userId="0d33018f-a910-4099-9bab-1f5cb7c987c4" providerId="ADAL" clId="{0BF42699-9CC1-439A-B935-2F2061ED1678}" dt="2022-12-13T04:10:56.129" v="29" actId="6549"/>
        <pc:sldMkLst>
          <pc:docMk/>
          <pc:sldMk cId="1876571755" sldId="1875"/>
        </pc:sldMkLst>
      </pc:sldChg>
      <pc:sldChg chg="modNotesTx">
        <pc:chgData name="Mohsen Pourvali" userId="0d33018f-a910-4099-9bab-1f5cb7c987c4" providerId="ADAL" clId="{0BF42699-9CC1-439A-B935-2F2061ED1678}" dt="2022-12-13T04:09:52.337" v="24" actId="6549"/>
        <pc:sldMkLst>
          <pc:docMk/>
          <pc:sldMk cId="1660409570" sldId="1880"/>
        </pc:sldMkLst>
      </pc:sldChg>
      <pc:sldChg chg="modNotesTx">
        <pc:chgData name="Mohsen Pourvali" userId="0d33018f-a910-4099-9bab-1f5cb7c987c4" providerId="ADAL" clId="{0BF42699-9CC1-439A-B935-2F2061ED1678}" dt="2022-12-13T04:10:01.288" v="26" actId="6549"/>
        <pc:sldMkLst>
          <pc:docMk/>
          <pc:sldMk cId="4009121912" sldId="1890"/>
        </pc:sldMkLst>
      </pc:sldChg>
      <pc:sldChg chg="modNotesTx">
        <pc:chgData name="Mohsen Pourvali" userId="0d33018f-a910-4099-9bab-1f5cb7c987c4" providerId="ADAL" clId="{0BF42699-9CC1-439A-B935-2F2061ED1678}" dt="2022-12-13T04:00:08.202" v="0" actId="6549"/>
        <pc:sldMkLst>
          <pc:docMk/>
          <pc:sldMk cId="1385829335" sldId="1891"/>
        </pc:sldMkLst>
      </pc:sldChg>
      <pc:sldChg chg="modNotesTx">
        <pc:chgData name="Mohsen Pourvali" userId="0d33018f-a910-4099-9bab-1f5cb7c987c4" providerId="ADAL" clId="{0BF42699-9CC1-439A-B935-2F2061ED1678}" dt="2022-12-13T04:07:10.964" v="10" actId="6549"/>
        <pc:sldMkLst>
          <pc:docMk/>
          <pc:sldMk cId="2538889517" sldId="1892"/>
        </pc:sldMkLst>
      </pc:sldChg>
    </pc:docChg>
  </pc:docChgLst>
  <pc:docChgLst>
    <pc:chgData name="Mohsen Pourvali" userId="0d33018f-a910-4099-9bab-1f5cb7c987c4" providerId="ADAL" clId="{7026EEBC-B5D2-43E6-B275-AA7338F168DB}"/>
    <pc:docChg chg="undo custSel addSld delSld modSld sldOrd">
      <pc:chgData name="Mohsen Pourvali" userId="0d33018f-a910-4099-9bab-1f5cb7c987c4" providerId="ADAL" clId="{7026EEBC-B5D2-43E6-B275-AA7338F168DB}" dt="2022-12-09T06:27:04.436" v="7701" actId="1076"/>
      <pc:docMkLst>
        <pc:docMk/>
      </pc:docMkLst>
      <pc:sldChg chg="del">
        <pc:chgData name="Mohsen Pourvali" userId="0d33018f-a910-4099-9bab-1f5cb7c987c4" providerId="ADAL" clId="{7026EEBC-B5D2-43E6-B275-AA7338F168DB}" dt="2022-12-02T08:15:54.852" v="17" actId="47"/>
        <pc:sldMkLst>
          <pc:docMk/>
          <pc:sldMk cId="2333785121" sldId="257"/>
        </pc:sldMkLst>
      </pc:sldChg>
      <pc:sldChg chg="del">
        <pc:chgData name="Mohsen Pourvali" userId="0d33018f-a910-4099-9bab-1f5cb7c987c4" providerId="ADAL" clId="{7026EEBC-B5D2-43E6-B275-AA7338F168DB}" dt="2022-12-02T08:15:46.472" v="15" actId="47"/>
        <pc:sldMkLst>
          <pc:docMk/>
          <pc:sldMk cId="4285406279" sldId="259"/>
        </pc:sldMkLst>
      </pc:sldChg>
      <pc:sldChg chg="del">
        <pc:chgData name="Mohsen Pourvali" userId="0d33018f-a910-4099-9bab-1f5cb7c987c4" providerId="ADAL" clId="{7026EEBC-B5D2-43E6-B275-AA7338F168DB}" dt="2022-12-02T08:15:40.204" v="14" actId="47"/>
        <pc:sldMkLst>
          <pc:docMk/>
          <pc:sldMk cId="1813239911" sldId="260"/>
        </pc:sldMkLst>
      </pc:sldChg>
      <pc:sldChg chg="del">
        <pc:chgData name="Mohsen Pourvali" userId="0d33018f-a910-4099-9bab-1f5cb7c987c4" providerId="ADAL" clId="{7026EEBC-B5D2-43E6-B275-AA7338F168DB}" dt="2022-12-03T09:26:33.183" v="365" actId="2696"/>
        <pc:sldMkLst>
          <pc:docMk/>
          <pc:sldMk cId="2014438801" sldId="261"/>
        </pc:sldMkLst>
      </pc:sldChg>
      <pc:sldChg chg="addSp delSp modSp add mod">
        <pc:chgData name="Mohsen Pourvali" userId="0d33018f-a910-4099-9bab-1f5cb7c987c4" providerId="ADAL" clId="{7026EEBC-B5D2-43E6-B275-AA7338F168DB}" dt="2022-12-08T05:35:35.065" v="4349" actId="1035"/>
        <pc:sldMkLst>
          <pc:docMk/>
          <pc:sldMk cId="3959285723" sldId="261"/>
        </pc:sldMkLst>
        <pc:spChg chg="mod">
          <ac:chgData name="Mohsen Pourvali" userId="0d33018f-a910-4099-9bab-1f5cb7c987c4" providerId="ADAL" clId="{7026EEBC-B5D2-43E6-B275-AA7338F168DB}" dt="2022-12-06T03:00:10.121" v="2369" actId="1076"/>
          <ac:spMkLst>
            <pc:docMk/>
            <pc:sldMk cId="3959285723" sldId="261"/>
            <ac:spMk id="2" creationId="{CB0345BF-AD98-4628-81AA-ED6DF8129139}"/>
          </ac:spMkLst>
        </pc:spChg>
        <pc:spChg chg="mod">
          <ac:chgData name="Mohsen Pourvali" userId="0d33018f-a910-4099-9bab-1f5cb7c987c4" providerId="ADAL" clId="{7026EEBC-B5D2-43E6-B275-AA7338F168DB}" dt="2022-12-06T03:08:41.387" v="2404" actId="1076"/>
          <ac:spMkLst>
            <pc:docMk/>
            <pc:sldMk cId="3959285723" sldId="261"/>
            <ac:spMk id="3" creationId="{5A16F5C7-77B3-40E6-86FB-3472763D8845}"/>
          </ac:spMkLst>
        </pc:spChg>
        <pc:spChg chg="add mod">
          <ac:chgData name="Mohsen Pourvali" userId="0d33018f-a910-4099-9bab-1f5cb7c987c4" providerId="ADAL" clId="{7026EEBC-B5D2-43E6-B275-AA7338F168DB}" dt="2022-12-06T03:09:24.076" v="2414" actId="1076"/>
          <ac:spMkLst>
            <pc:docMk/>
            <pc:sldMk cId="3959285723" sldId="261"/>
            <ac:spMk id="14" creationId="{9F91AF9A-BFE4-4C56-9D5F-59ABE3E5C3CB}"/>
          </ac:spMkLst>
        </pc:spChg>
        <pc:spChg chg="add mod">
          <ac:chgData name="Mohsen Pourvali" userId="0d33018f-a910-4099-9bab-1f5cb7c987c4" providerId="ADAL" clId="{7026EEBC-B5D2-43E6-B275-AA7338F168DB}" dt="2022-12-06T03:09:38.472" v="2434" actId="20577"/>
          <ac:spMkLst>
            <pc:docMk/>
            <pc:sldMk cId="3959285723" sldId="261"/>
            <ac:spMk id="15" creationId="{2EEAE5E9-CC95-4C81-B266-EACAEB53FE62}"/>
          </ac:spMkLst>
        </pc:spChg>
        <pc:graphicFrameChg chg="del">
          <ac:chgData name="Mohsen Pourvali" userId="0d33018f-a910-4099-9bab-1f5cb7c987c4" providerId="ADAL" clId="{7026EEBC-B5D2-43E6-B275-AA7338F168DB}" dt="2022-12-06T02:57:08.854" v="2355" actId="478"/>
          <ac:graphicFrameMkLst>
            <pc:docMk/>
            <pc:sldMk cId="3959285723" sldId="261"/>
            <ac:graphicFrameMk id="5" creationId="{53651F79-DC28-4CCD-A362-FD4DEC37E6F8}"/>
          </ac:graphicFrameMkLst>
        </pc:graphicFrameChg>
        <pc:graphicFrameChg chg="add mod modGraphic">
          <ac:chgData name="Mohsen Pourvali" userId="0d33018f-a910-4099-9bab-1f5cb7c987c4" providerId="ADAL" clId="{7026EEBC-B5D2-43E6-B275-AA7338F168DB}" dt="2022-12-08T05:35:35.065" v="4349" actId="1035"/>
          <ac:graphicFrameMkLst>
            <pc:docMk/>
            <pc:sldMk cId="3959285723" sldId="261"/>
            <ac:graphicFrameMk id="9" creationId="{5F84FF2C-7718-4720-B29D-308EC3C11B6C}"/>
          </ac:graphicFrameMkLst>
        </pc:graphicFrameChg>
        <pc:cxnChg chg="add mod">
          <ac:chgData name="Mohsen Pourvali" userId="0d33018f-a910-4099-9bab-1f5cb7c987c4" providerId="ADAL" clId="{7026EEBC-B5D2-43E6-B275-AA7338F168DB}" dt="2022-12-06T03:08:53.131" v="2406" actId="13822"/>
          <ac:cxnSpMkLst>
            <pc:docMk/>
            <pc:sldMk cId="3959285723" sldId="261"/>
            <ac:cxnSpMk id="11" creationId="{43B3A642-CCA0-4FC6-AA60-30CDA6EA96E2}"/>
          </ac:cxnSpMkLst>
        </pc:cxnChg>
        <pc:cxnChg chg="add mod">
          <ac:chgData name="Mohsen Pourvali" userId="0d33018f-a910-4099-9bab-1f5cb7c987c4" providerId="ADAL" clId="{7026EEBC-B5D2-43E6-B275-AA7338F168DB}" dt="2022-12-06T03:09:00.913" v="2408" actId="13822"/>
          <ac:cxnSpMkLst>
            <pc:docMk/>
            <pc:sldMk cId="3959285723" sldId="261"/>
            <ac:cxnSpMk id="13" creationId="{8664C7D8-E2B5-4AB5-916B-42DBED2F02A1}"/>
          </ac:cxnSpMkLst>
        </pc:cxnChg>
      </pc:sldChg>
      <pc:sldChg chg="del">
        <pc:chgData name="Mohsen Pourvali" userId="0d33018f-a910-4099-9bab-1f5cb7c987c4" providerId="ADAL" clId="{7026EEBC-B5D2-43E6-B275-AA7338F168DB}" dt="2022-12-02T08:15:56.110" v="18" actId="47"/>
        <pc:sldMkLst>
          <pc:docMk/>
          <pc:sldMk cId="1477343360" sldId="262"/>
        </pc:sldMkLst>
      </pc:sldChg>
      <pc:sldChg chg="addSp modSp add mod">
        <pc:chgData name="Mohsen Pourvali" userId="0d33018f-a910-4099-9bab-1f5cb7c987c4" providerId="ADAL" clId="{7026EEBC-B5D2-43E6-B275-AA7338F168DB}" dt="2022-12-08T14:52:11.208" v="4880" actId="1076"/>
        <pc:sldMkLst>
          <pc:docMk/>
          <pc:sldMk cId="1187662655" sldId="263"/>
        </pc:sldMkLst>
        <pc:spChg chg="mod">
          <ac:chgData name="Mohsen Pourvali" userId="0d33018f-a910-4099-9bab-1f5cb7c987c4" providerId="ADAL" clId="{7026EEBC-B5D2-43E6-B275-AA7338F168DB}" dt="2022-12-08T14:52:05.266" v="4879" actId="14100"/>
          <ac:spMkLst>
            <pc:docMk/>
            <pc:sldMk cId="1187662655" sldId="263"/>
            <ac:spMk id="3" creationId="{32FFC3E3-DF70-49DB-B885-AD5631A937A5}"/>
          </ac:spMkLst>
        </pc:spChg>
        <pc:spChg chg="add mod">
          <ac:chgData name="Mohsen Pourvali" userId="0d33018f-a910-4099-9bab-1f5cb7c987c4" providerId="ADAL" clId="{7026EEBC-B5D2-43E6-B275-AA7338F168DB}" dt="2022-12-07T06:05:36.694" v="3370" actId="113"/>
          <ac:spMkLst>
            <pc:docMk/>
            <pc:sldMk cId="1187662655" sldId="263"/>
            <ac:spMk id="13" creationId="{5D075F19-8764-4837-A5BE-BE19DE98915B}"/>
          </ac:spMkLst>
        </pc:spChg>
        <pc:spChg chg="add mod">
          <ac:chgData name="Mohsen Pourvali" userId="0d33018f-a910-4099-9bab-1f5cb7c987c4" providerId="ADAL" clId="{7026EEBC-B5D2-43E6-B275-AA7338F168DB}" dt="2022-12-07T06:05:39.684" v="3371" actId="113"/>
          <ac:spMkLst>
            <pc:docMk/>
            <pc:sldMk cId="1187662655" sldId="263"/>
            <ac:spMk id="14" creationId="{ABBB56CC-AFDF-4F59-89B4-2587649429BB}"/>
          </ac:spMkLst>
        </pc:spChg>
        <pc:spChg chg="add mod">
          <ac:chgData name="Mohsen Pourvali" userId="0d33018f-a910-4099-9bab-1f5cb7c987c4" providerId="ADAL" clId="{7026EEBC-B5D2-43E6-B275-AA7338F168DB}" dt="2022-12-04T08:50:44.743" v="958" actId="1076"/>
          <ac:spMkLst>
            <pc:docMk/>
            <pc:sldMk cId="1187662655" sldId="263"/>
            <ac:spMk id="15" creationId="{47B29687-FD02-440F-AD73-CF2B6B338CA5}"/>
          </ac:spMkLst>
        </pc:spChg>
        <pc:spChg chg="add mod">
          <ac:chgData name="Mohsen Pourvali" userId="0d33018f-a910-4099-9bab-1f5cb7c987c4" providerId="ADAL" clId="{7026EEBC-B5D2-43E6-B275-AA7338F168DB}" dt="2022-12-04T08:50:03.986" v="954" actId="1076"/>
          <ac:spMkLst>
            <pc:docMk/>
            <pc:sldMk cId="1187662655" sldId="263"/>
            <ac:spMk id="16" creationId="{A2A37018-BAE2-41EE-A7E3-9993F25159C0}"/>
          </ac:spMkLst>
        </pc:spChg>
        <pc:picChg chg="mod">
          <ac:chgData name="Mohsen Pourvali" userId="0d33018f-a910-4099-9bab-1f5cb7c987c4" providerId="ADAL" clId="{7026EEBC-B5D2-43E6-B275-AA7338F168DB}" dt="2022-12-04T08:50:40.267" v="957" actId="1076"/>
          <ac:picMkLst>
            <pc:docMk/>
            <pc:sldMk cId="1187662655" sldId="263"/>
            <ac:picMk id="5" creationId="{52C18DC7-50CB-4941-BACD-3A196018C6DA}"/>
          </ac:picMkLst>
        </pc:picChg>
        <pc:picChg chg="mod">
          <ac:chgData name="Mohsen Pourvali" userId="0d33018f-a910-4099-9bab-1f5cb7c987c4" providerId="ADAL" clId="{7026EEBC-B5D2-43E6-B275-AA7338F168DB}" dt="2022-12-08T14:52:11.208" v="4880" actId="1076"/>
          <ac:picMkLst>
            <pc:docMk/>
            <pc:sldMk cId="1187662655" sldId="263"/>
            <ac:picMk id="6" creationId="{027E7DEF-1B2D-481B-9F55-644C71E91990}"/>
          </ac:picMkLst>
        </pc:picChg>
        <pc:picChg chg="add mod">
          <ac:chgData name="Mohsen Pourvali" userId="0d33018f-a910-4099-9bab-1f5cb7c987c4" providerId="ADAL" clId="{7026EEBC-B5D2-43E6-B275-AA7338F168DB}" dt="2022-12-04T08:21:47.169" v="942" actId="1076"/>
          <ac:picMkLst>
            <pc:docMk/>
            <pc:sldMk cId="1187662655" sldId="263"/>
            <ac:picMk id="8" creationId="{2537789E-D945-4B6B-9E79-8F8699FBB003}"/>
          </ac:picMkLst>
        </pc:picChg>
        <pc:picChg chg="add mod">
          <ac:chgData name="Mohsen Pourvali" userId="0d33018f-a910-4099-9bab-1f5cb7c987c4" providerId="ADAL" clId="{7026EEBC-B5D2-43E6-B275-AA7338F168DB}" dt="2022-12-04T08:21:50.195" v="943" actId="1076"/>
          <ac:picMkLst>
            <pc:docMk/>
            <pc:sldMk cId="1187662655" sldId="263"/>
            <ac:picMk id="9" creationId="{40A1D266-9F3D-4E33-9CFE-90F2129979EE}"/>
          </ac:picMkLst>
        </pc:picChg>
        <pc:picChg chg="add mod">
          <ac:chgData name="Mohsen Pourvali" userId="0d33018f-a910-4099-9bab-1f5cb7c987c4" providerId="ADAL" clId="{7026EEBC-B5D2-43E6-B275-AA7338F168DB}" dt="2022-12-04T08:50:40.267" v="957" actId="1076"/>
          <ac:picMkLst>
            <pc:docMk/>
            <pc:sldMk cId="1187662655" sldId="263"/>
            <ac:picMk id="10" creationId="{F7276C4B-D589-402D-9A3C-62E2926B137E}"/>
          </ac:picMkLst>
        </pc:picChg>
        <pc:picChg chg="mod">
          <ac:chgData name="Mohsen Pourvali" userId="0d33018f-a910-4099-9bab-1f5cb7c987c4" providerId="ADAL" clId="{7026EEBC-B5D2-43E6-B275-AA7338F168DB}" dt="2022-12-04T08:19:35.942" v="920" actId="14100"/>
          <ac:picMkLst>
            <pc:docMk/>
            <pc:sldMk cId="1187662655" sldId="263"/>
            <ac:picMk id="11" creationId="{EC949F6C-E26A-4E7B-8A15-EED7D8A2B9D1}"/>
          </ac:picMkLst>
        </pc:picChg>
      </pc:sldChg>
      <pc:sldChg chg="del">
        <pc:chgData name="Mohsen Pourvali" userId="0d33018f-a910-4099-9bab-1f5cb7c987c4" providerId="ADAL" clId="{7026EEBC-B5D2-43E6-B275-AA7338F168DB}" dt="2022-12-03T08:46:25.635" v="149" actId="2696"/>
        <pc:sldMkLst>
          <pc:docMk/>
          <pc:sldMk cId="1495352248" sldId="263"/>
        </pc:sldMkLst>
      </pc:sldChg>
      <pc:sldChg chg="add">
        <pc:chgData name="Mohsen Pourvali" userId="0d33018f-a910-4099-9bab-1f5cb7c987c4" providerId="ADAL" clId="{7026EEBC-B5D2-43E6-B275-AA7338F168DB}" dt="2022-12-03T09:26:40.147" v="366"/>
        <pc:sldMkLst>
          <pc:docMk/>
          <pc:sldMk cId="2725510426" sldId="264"/>
        </pc:sldMkLst>
      </pc:sldChg>
      <pc:sldChg chg="del">
        <pc:chgData name="Mohsen Pourvali" userId="0d33018f-a910-4099-9bab-1f5cb7c987c4" providerId="ADAL" clId="{7026EEBC-B5D2-43E6-B275-AA7338F168DB}" dt="2022-12-03T09:26:33.183" v="365" actId="2696"/>
        <pc:sldMkLst>
          <pc:docMk/>
          <pc:sldMk cId="3180750077" sldId="264"/>
        </pc:sldMkLst>
      </pc:sldChg>
      <pc:sldChg chg="addSp delSp modSp mod modNotesTx">
        <pc:chgData name="Mohsen Pourvali" userId="0d33018f-a910-4099-9bab-1f5cb7c987c4" providerId="ADAL" clId="{7026EEBC-B5D2-43E6-B275-AA7338F168DB}" dt="2022-12-08T17:59:52.153" v="5372" actId="20577"/>
        <pc:sldMkLst>
          <pc:docMk/>
          <pc:sldMk cId="1420841267" sldId="265"/>
        </pc:sldMkLst>
        <pc:spChg chg="add mod">
          <ac:chgData name="Mohsen Pourvali" userId="0d33018f-a910-4099-9bab-1f5cb7c987c4" providerId="ADAL" clId="{7026EEBC-B5D2-43E6-B275-AA7338F168DB}" dt="2022-12-04T07:39:31.898" v="810" actId="113"/>
          <ac:spMkLst>
            <pc:docMk/>
            <pc:sldMk cId="1420841267" sldId="265"/>
            <ac:spMk id="3" creationId="{AB828C82-2F0B-444F-A0B5-2A2E6EF000D4}"/>
          </ac:spMkLst>
        </pc:spChg>
        <pc:spChg chg="add mod">
          <ac:chgData name="Mohsen Pourvali" userId="0d33018f-a910-4099-9bab-1f5cb7c987c4" providerId="ADAL" clId="{7026EEBC-B5D2-43E6-B275-AA7338F168DB}" dt="2022-12-07T06:10:45.479" v="3379" actId="207"/>
          <ac:spMkLst>
            <pc:docMk/>
            <pc:sldMk cId="1420841267" sldId="265"/>
            <ac:spMk id="5" creationId="{6E596364-1799-4A2E-A637-7A64BD382A38}"/>
          </ac:spMkLst>
        </pc:spChg>
        <pc:spChg chg="add mod">
          <ac:chgData name="Mohsen Pourvali" userId="0d33018f-a910-4099-9bab-1f5cb7c987c4" providerId="ADAL" clId="{7026EEBC-B5D2-43E6-B275-AA7338F168DB}" dt="2022-12-04T07:41:56.921" v="827" actId="17032"/>
          <ac:spMkLst>
            <pc:docMk/>
            <pc:sldMk cId="1420841267" sldId="265"/>
            <ac:spMk id="6" creationId="{4C3C022A-DDBC-4D66-8AF6-35AEC7C8EC2C}"/>
          </ac:spMkLst>
        </pc:spChg>
        <pc:graphicFrameChg chg="add del mod modGraphic">
          <ac:chgData name="Mohsen Pourvali" userId="0d33018f-a910-4099-9bab-1f5cb7c987c4" providerId="ADAL" clId="{7026EEBC-B5D2-43E6-B275-AA7338F168DB}" dt="2022-12-04T07:36:32.496" v="778"/>
          <ac:graphicFrameMkLst>
            <pc:docMk/>
            <pc:sldMk cId="1420841267" sldId="265"/>
            <ac:graphicFrameMk id="4" creationId="{78D71DB4-1A57-4F39-A66E-102CEB96F6CA}"/>
          </ac:graphicFrameMkLst>
        </pc:graphicFrameChg>
        <pc:picChg chg="del mod">
          <ac:chgData name="Mohsen Pourvali" userId="0d33018f-a910-4099-9bab-1f5cb7c987c4" providerId="ADAL" clId="{7026EEBC-B5D2-43E6-B275-AA7338F168DB}" dt="2022-12-04T07:40:10.034" v="811" actId="478"/>
          <ac:picMkLst>
            <pc:docMk/>
            <pc:sldMk cId="1420841267" sldId="265"/>
            <ac:picMk id="17" creationId="{2959A9E9-63AC-4276-9844-4E1683CB7982}"/>
          </ac:picMkLst>
        </pc:picChg>
        <pc:cxnChg chg="add mod">
          <ac:chgData name="Mohsen Pourvali" userId="0d33018f-a910-4099-9bab-1f5cb7c987c4" providerId="ADAL" clId="{7026EEBC-B5D2-43E6-B275-AA7338F168DB}" dt="2022-12-04T07:42:52.314" v="829" actId="13822"/>
          <ac:cxnSpMkLst>
            <pc:docMk/>
            <pc:sldMk cId="1420841267" sldId="265"/>
            <ac:cxnSpMk id="8" creationId="{418011AC-65EE-4711-B4FE-053C32DD02B1}"/>
          </ac:cxnSpMkLst>
        </pc:cxnChg>
        <pc:cxnChg chg="add mod">
          <ac:chgData name="Mohsen Pourvali" userId="0d33018f-a910-4099-9bab-1f5cb7c987c4" providerId="ADAL" clId="{7026EEBC-B5D2-43E6-B275-AA7338F168DB}" dt="2022-12-04T07:43:15.292" v="834" actId="1035"/>
          <ac:cxnSpMkLst>
            <pc:docMk/>
            <pc:sldMk cId="1420841267" sldId="265"/>
            <ac:cxnSpMk id="10" creationId="{73DA62CE-A146-43C7-B0AF-0C35B6DC9C0E}"/>
          </ac:cxnSpMkLst>
        </pc:cxnChg>
      </pc:sldChg>
      <pc:sldChg chg="del">
        <pc:chgData name="Mohsen Pourvali" userId="0d33018f-a910-4099-9bab-1f5cb7c987c4" providerId="ADAL" clId="{7026EEBC-B5D2-43E6-B275-AA7338F168DB}" dt="2022-12-02T08:15:59.300" v="19" actId="47"/>
        <pc:sldMkLst>
          <pc:docMk/>
          <pc:sldMk cId="4215228964" sldId="266"/>
        </pc:sldMkLst>
      </pc:sldChg>
      <pc:sldChg chg="del">
        <pc:chgData name="Mohsen Pourvali" userId="0d33018f-a910-4099-9bab-1f5cb7c987c4" providerId="ADAL" clId="{7026EEBC-B5D2-43E6-B275-AA7338F168DB}" dt="2022-12-02T08:16:14.423" v="24" actId="47"/>
        <pc:sldMkLst>
          <pc:docMk/>
          <pc:sldMk cId="3323334841" sldId="267"/>
        </pc:sldMkLst>
      </pc:sldChg>
      <pc:sldChg chg="add del">
        <pc:chgData name="Mohsen Pourvali" userId="0d33018f-a910-4099-9bab-1f5cb7c987c4" providerId="ADAL" clId="{7026EEBC-B5D2-43E6-B275-AA7338F168DB}" dt="2022-12-04T07:52:42.189" v="894" actId="2696"/>
        <pc:sldMkLst>
          <pc:docMk/>
          <pc:sldMk cId="1859170045" sldId="268"/>
        </pc:sldMkLst>
      </pc:sldChg>
      <pc:sldChg chg="del">
        <pc:chgData name="Mohsen Pourvali" userId="0d33018f-a910-4099-9bab-1f5cb7c987c4" providerId="ADAL" clId="{7026EEBC-B5D2-43E6-B275-AA7338F168DB}" dt="2022-12-03T08:44:30.473" v="143" actId="2696"/>
        <pc:sldMkLst>
          <pc:docMk/>
          <pc:sldMk cId="2272966423" sldId="268"/>
        </pc:sldMkLst>
      </pc:sldChg>
      <pc:sldChg chg="add">
        <pc:chgData name="Mohsen Pourvali" userId="0d33018f-a910-4099-9bab-1f5cb7c987c4" providerId="ADAL" clId="{7026EEBC-B5D2-43E6-B275-AA7338F168DB}" dt="2022-12-04T07:53:07.101" v="895"/>
        <pc:sldMkLst>
          <pc:docMk/>
          <pc:sldMk cId="2531597507" sldId="268"/>
        </pc:sldMkLst>
      </pc:sldChg>
      <pc:sldChg chg="del">
        <pc:chgData name="Mohsen Pourvali" userId="0d33018f-a910-4099-9bab-1f5cb7c987c4" providerId="ADAL" clId="{7026EEBC-B5D2-43E6-B275-AA7338F168DB}" dt="2022-12-02T08:16:31.993" v="29" actId="47"/>
        <pc:sldMkLst>
          <pc:docMk/>
          <pc:sldMk cId="2631404621" sldId="270"/>
        </pc:sldMkLst>
      </pc:sldChg>
      <pc:sldChg chg="addSp delSp modSp add mod modNotesTx">
        <pc:chgData name="Mohsen Pourvali" userId="0d33018f-a910-4099-9bab-1f5cb7c987c4" providerId="ADAL" clId="{7026EEBC-B5D2-43E6-B275-AA7338F168DB}" dt="2022-12-08T18:18:20.705" v="5781" actId="20577"/>
        <pc:sldMkLst>
          <pc:docMk/>
          <pc:sldMk cId="3059941341" sldId="271"/>
        </pc:sldMkLst>
        <pc:spChg chg="mod">
          <ac:chgData name="Mohsen Pourvali" userId="0d33018f-a910-4099-9bab-1f5cb7c987c4" providerId="ADAL" clId="{7026EEBC-B5D2-43E6-B275-AA7338F168DB}" dt="2022-12-03T08:52:01.692" v="198" actId="27636"/>
          <ac:spMkLst>
            <pc:docMk/>
            <pc:sldMk cId="3059941341" sldId="271"/>
            <ac:spMk id="3" creationId="{F612232F-FC3F-4C62-9D1A-B470E1FCF705}"/>
          </ac:spMkLst>
        </pc:spChg>
        <pc:spChg chg="add mod">
          <ac:chgData name="Mohsen Pourvali" userId="0d33018f-a910-4099-9bab-1f5cb7c987c4" providerId="ADAL" clId="{7026EEBC-B5D2-43E6-B275-AA7338F168DB}" dt="2022-12-04T16:12:11.097" v="1184" actId="14100"/>
          <ac:spMkLst>
            <pc:docMk/>
            <pc:sldMk cId="3059941341" sldId="271"/>
            <ac:spMk id="7" creationId="{BEC7B450-96C8-4AEA-9792-F598A53E9270}"/>
          </ac:spMkLst>
        </pc:spChg>
        <pc:spChg chg="add del mod">
          <ac:chgData name="Mohsen Pourvali" userId="0d33018f-a910-4099-9bab-1f5cb7c987c4" providerId="ADAL" clId="{7026EEBC-B5D2-43E6-B275-AA7338F168DB}" dt="2022-12-03T08:51:05.849" v="184" actId="478"/>
          <ac:spMkLst>
            <pc:docMk/>
            <pc:sldMk cId="3059941341" sldId="271"/>
            <ac:spMk id="9" creationId="{76848E9D-8A86-4936-80C7-1FA76A9CC377}"/>
          </ac:spMkLst>
        </pc:spChg>
        <pc:picChg chg="add mod">
          <ac:chgData name="Mohsen Pourvali" userId="0d33018f-a910-4099-9bab-1f5cb7c987c4" providerId="ADAL" clId="{7026EEBC-B5D2-43E6-B275-AA7338F168DB}" dt="2022-12-03T08:49:53.774" v="171" actId="1076"/>
          <ac:picMkLst>
            <pc:docMk/>
            <pc:sldMk cId="3059941341" sldId="271"/>
            <ac:picMk id="5" creationId="{585A600D-CB2E-464A-85E6-CEFD1D89D437}"/>
          </ac:picMkLst>
        </pc:picChg>
      </pc:sldChg>
      <pc:sldChg chg="del">
        <pc:chgData name="Mohsen Pourvali" userId="0d33018f-a910-4099-9bab-1f5cb7c987c4" providerId="ADAL" clId="{7026EEBC-B5D2-43E6-B275-AA7338F168DB}" dt="2022-12-03T08:43:24.518" v="140" actId="2696"/>
        <pc:sldMkLst>
          <pc:docMk/>
          <pc:sldMk cId="3256211911" sldId="271"/>
        </pc:sldMkLst>
      </pc:sldChg>
      <pc:sldChg chg="addSp modSp mod">
        <pc:chgData name="Mohsen Pourvali" userId="0d33018f-a910-4099-9bab-1f5cb7c987c4" providerId="ADAL" clId="{7026EEBC-B5D2-43E6-B275-AA7338F168DB}" dt="2022-12-07T09:26:43.082" v="3546" actId="1076"/>
        <pc:sldMkLst>
          <pc:docMk/>
          <pc:sldMk cId="3255511158" sldId="276"/>
        </pc:sldMkLst>
        <pc:spChg chg="mod">
          <ac:chgData name="Mohsen Pourvali" userId="0d33018f-a910-4099-9bab-1f5cb7c987c4" providerId="ADAL" clId="{7026EEBC-B5D2-43E6-B275-AA7338F168DB}" dt="2022-12-07T08:17:31.986" v="3380" actId="14100"/>
          <ac:spMkLst>
            <pc:docMk/>
            <pc:sldMk cId="3255511158" sldId="276"/>
            <ac:spMk id="3" creationId="{EBFE4C63-BFE5-42A9-BA87-588A21118317}"/>
          </ac:spMkLst>
        </pc:spChg>
        <pc:spChg chg="add mod">
          <ac:chgData name="Mohsen Pourvali" userId="0d33018f-a910-4099-9bab-1f5cb7c987c4" providerId="ADAL" clId="{7026EEBC-B5D2-43E6-B275-AA7338F168DB}" dt="2022-12-07T08:17:43.472" v="3382" actId="1076"/>
          <ac:spMkLst>
            <pc:docMk/>
            <pc:sldMk cId="3255511158" sldId="276"/>
            <ac:spMk id="7" creationId="{A47EC0A9-1020-4346-AAEB-E5A21465E64E}"/>
          </ac:spMkLst>
        </pc:spChg>
        <pc:picChg chg="add mod">
          <ac:chgData name="Mohsen Pourvali" userId="0d33018f-a910-4099-9bab-1f5cb7c987c4" providerId="ADAL" clId="{7026EEBC-B5D2-43E6-B275-AA7338F168DB}" dt="2022-12-07T08:17:43.472" v="3382" actId="1076"/>
          <ac:picMkLst>
            <pc:docMk/>
            <pc:sldMk cId="3255511158" sldId="276"/>
            <ac:picMk id="5" creationId="{EACCAE7E-DEAA-425F-ADC8-5780E103154B}"/>
          </ac:picMkLst>
        </pc:picChg>
        <pc:picChg chg="add mod">
          <ac:chgData name="Mohsen Pourvali" userId="0d33018f-a910-4099-9bab-1f5cb7c987c4" providerId="ADAL" clId="{7026EEBC-B5D2-43E6-B275-AA7338F168DB}" dt="2022-12-07T09:26:25.655" v="3541" actId="1076"/>
          <ac:picMkLst>
            <pc:docMk/>
            <pc:sldMk cId="3255511158" sldId="276"/>
            <ac:picMk id="8" creationId="{17FB1E18-8230-4E04-B2A5-01ED3CD32CB4}"/>
          </ac:picMkLst>
        </pc:picChg>
        <pc:picChg chg="add mod">
          <ac:chgData name="Mohsen Pourvali" userId="0d33018f-a910-4099-9bab-1f5cb7c987c4" providerId="ADAL" clId="{7026EEBC-B5D2-43E6-B275-AA7338F168DB}" dt="2022-12-07T09:24:15.192" v="3540" actId="1076"/>
          <ac:picMkLst>
            <pc:docMk/>
            <pc:sldMk cId="3255511158" sldId="276"/>
            <ac:picMk id="10" creationId="{F6DCDE3E-9E6D-4560-95B2-3D7F4BC6C5C6}"/>
          </ac:picMkLst>
        </pc:picChg>
        <pc:picChg chg="add mod">
          <ac:chgData name="Mohsen Pourvali" userId="0d33018f-a910-4099-9bab-1f5cb7c987c4" providerId="ADAL" clId="{7026EEBC-B5D2-43E6-B275-AA7338F168DB}" dt="2022-12-07T09:26:43.082" v="3546" actId="1076"/>
          <ac:picMkLst>
            <pc:docMk/>
            <pc:sldMk cId="3255511158" sldId="276"/>
            <ac:picMk id="12" creationId="{85112822-8C52-4AD3-A9BA-B15C12BB4F5E}"/>
          </ac:picMkLst>
        </pc:picChg>
      </pc:sldChg>
      <pc:sldChg chg="del">
        <pc:chgData name="Mohsen Pourvali" userId="0d33018f-a910-4099-9bab-1f5cb7c987c4" providerId="ADAL" clId="{7026EEBC-B5D2-43E6-B275-AA7338F168DB}" dt="2022-12-02T08:16:32.864" v="30" actId="47"/>
        <pc:sldMkLst>
          <pc:docMk/>
          <pc:sldMk cId="1004599035" sldId="278"/>
        </pc:sldMkLst>
      </pc:sldChg>
      <pc:sldChg chg="del">
        <pc:chgData name="Mohsen Pourvali" userId="0d33018f-a910-4099-9bab-1f5cb7c987c4" providerId="ADAL" clId="{7026EEBC-B5D2-43E6-B275-AA7338F168DB}" dt="2022-12-02T08:16:36.055" v="31" actId="47"/>
        <pc:sldMkLst>
          <pc:docMk/>
          <pc:sldMk cId="2235362647" sldId="279"/>
        </pc:sldMkLst>
      </pc:sldChg>
      <pc:sldChg chg="del">
        <pc:chgData name="Mohsen Pourvali" userId="0d33018f-a910-4099-9bab-1f5cb7c987c4" providerId="ADAL" clId="{7026EEBC-B5D2-43E6-B275-AA7338F168DB}" dt="2022-12-02T08:14:50.389" v="11" actId="47"/>
        <pc:sldMkLst>
          <pc:docMk/>
          <pc:sldMk cId="2784141138" sldId="281"/>
        </pc:sldMkLst>
      </pc:sldChg>
      <pc:sldChg chg="modNotesTx">
        <pc:chgData name="Mohsen Pourvali" userId="0d33018f-a910-4099-9bab-1f5cb7c987c4" providerId="ADAL" clId="{7026EEBC-B5D2-43E6-B275-AA7338F168DB}" dt="2022-12-08T17:46:58.549" v="5016" actId="20577"/>
        <pc:sldMkLst>
          <pc:docMk/>
          <pc:sldMk cId="1048823934" sldId="282"/>
        </pc:sldMkLst>
      </pc:sldChg>
      <pc:sldChg chg="addSp modSp mod">
        <pc:chgData name="Mohsen Pourvali" userId="0d33018f-a910-4099-9bab-1f5cb7c987c4" providerId="ADAL" clId="{7026EEBC-B5D2-43E6-B275-AA7338F168DB}" dt="2022-12-08T07:12:40.404" v="4422" actId="1076"/>
        <pc:sldMkLst>
          <pc:docMk/>
          <pc:sldMk cId="2671764149" sldId="283"/>
        </pc:sldMkLst>
        <pc:spChg chg="mod">
          <ac:chgData name="Mohsen Pourvali" userId="0d33018f-a910-4099-9bab-1f5cb7c987c4" providerId="ADAL" clId="{7026EEBC-B5D2-43E6-B275-AA7338F168DB}" dt="2022-12-08T07:12:40.404" v="4422" actId="1076"/>
          <ac:spMkLst>
            <pc:docMk/>
            <pc:sldMk cId="2671764149" sldId="283"/>
            <ac:spMk id="2" creationId="{4AD36529-9ABF-47B5-A058-4731F88FAE39}"/>
          </ac:spMkLst>
        </pc:spChg>
        <pc:spChg chg="add mod">
          <ac:chgData name="Mohsen Pourvali" userId="0d33018f-a910-4099-9bab-1f5cb7c987c4" providerId="ADAL" clId="{7026EEBC-B5D2-43E6-B275-AA7338F168DB}" dt="2022-12-07T05:14:51.960" v="3338" actId="15"/>
          <ac:spMkLst>
            <pc:docMk/>
            <pc:sldMk cId="2671764149" sldId="283"/>
            <ac:spMk id="7" creationId="{15E82CDB-FE55-4439-905A-1083981E353D}"/>
          </ac:spMkLst>
        </pc:spChg>
        <pc:spChg chg="add mod">
          <ac:chgData name="Mohsen Pourvali" userId="0d33018f-a910-4099-9bab-1f5cb7c987c4" providerId="ADAL" clId="{7026EEBC-B5D2-43E6-B275-AA7338F168DB}" dt="2022-12-07T05:14:07.974" v="3315" actId="207"/>
          <ac:spMkLst>
            <pc:docMk/>
            <pc:sldMk cId="2671764149" sldId="283"/>
            <ac:spMk id="8" creationId="{A95BD1A0-0D5C-49E4-BF7A-846C0855CBAD}"/>
          </ac:spMkLst>
        </pc:spChg>
        <pc:spChg chg="add mod">
          <ac:chgData name="Mohsen Pourvali" userId="0d33018f-a910-4099-9bab-1f5cb7c987c4" providerId="ADAL" clId="{7026EEBC-B5D2-43E6-B275-AA7338F168DB}" dt="2022-12-08T07:12:35.615" v="4421" actId="1076"/>
          <ac:spMkLst>
            <pc:docMk/>
            <pc:sldMk cId="2671764149" sldId="283"/>
            <ac:spMk id="9" creationId="{3FBAFBE4-5C85-4B02-A783-54AB68CFDC0D}"/>
          </ac:spMkLst>
        </pc:spChg>
        <pc:picChg chg="mod">
          <ac:chgData name="Mohsen Pourvali" userId="0d33018f-a910-4099-9bab-1f5cb7c987c4" providerId="ADAL" clId="{7026EEBC-B5D2-43E6-B275-AA7338F168DB}" dt="2022-12-07T05:13:04.394" v="3301" actId="1076"/>
          <ac:picMkLst>
            <pc:docMk/>
            <pc:sldMk cId="2671764149" sldId="283"/>
            <ac:picMk id="6" creationId="{F91D1755-F974-4E9D-BD7C-5FD0B842DBB1}"/>
          </ac:picMkLst>
        </pc:picChg>
      </pc:sldChg>
      <pc:sldChg chg="modNotesTx">
        <pc:chgData name="Mohsen Pourvali" userId="0d33018f-a910-4099-9bab-1f5cb7c987c4" providerId="ADAL" clId="{7026EEBC-B5D2-43E6-B275-AA7338F168DB}" dt="2022-12-08T17:55:16.658" v="5095" actId="20577"/>
        <pc:sldMkLst>
          <pc:docMk/>
          <pc:sldMk cId="3599385994" sldId="284"/>
        </pc:sldMkLst>
      </pc:sldChg>
      <pc:sldChg chg="del">
        <pc:chgData name="Mohsen Pourvali" userId="0d33018f-a910-4099-9bab-1f5cb7c987c4" providerId="ADAL" clId="{7026EEBC-B5D2-43E6-B275-AA7338F168DB}" dt="2022-12-02T08:15:36.365" v="13" actId="47"/>
        <pc:sldMkLst>
          <pc:docMk/>
          <pc:sldMk cId="4089684016" sldId="285"/>
        </pc:sldMkLst>
      </pc:sldChg>
      <pc:sldChg chg="del">
        <pc:chgData name="Mohsen Pourvali" userId="0d33018f-a910-4099-9bab-1f5cb7c987c4" providerId="ADAL" clId="{7026EEBC-B5D2-43E6-B275-AA7338F168DB}" dt="2022-12-03T09:04:50.974" v="237" actId="2696"/>
        <pc:sldMkLst>
          <pc:docMk/>
          <pc:sldMk cId="808649465" sldId="291"/>
        </pc:sldMkLst>
      </pc:sldChg>
      <pc:sldChg chg="addSp delSp modSp add mod ord">
        <pc:chgData name="Mohsen Pourvali" userId="0d33018f-a910-4099-9bab-1f5cb7c987c4" providerId="ADAL" clId="{7026EEBC-B5D2-43E6-B275-AA7338F168DB}" dt="2022-12-04T07:15:04.399" v="712" actId="27636"/>
        <pc:sldMkLst>
          <pc:docMk/>
          <pc:sldMk cId="1567568530" sldId="291"/>
        </pc:sldMkLst>
        <pc:spChg chg="mod">
          <ac:chgData name="Mohsen Pourvali" userId="0d33018f-a910-4099-9bab-1f5cb7c987c4" providerId="ADAL" clId="{7026EEBC-B5D2-43E6-B275-AA7338F168DB}" dt="2022-12-04T07:15:04.399" v="712" actId="27636"/>
          <ac:spMkLst>
            <pc:docMk/>
            <pc:sldMk cId="1567568530" sldId="291"/>
            <ac:spMk id="3" creationId="{DA462F4F-F6FC-4024-8EF4-E053EE16C44B}"/>
          </ac:spMkLst>
        </pc:spChg>
        <pc:spChg chg="add del mod">
          <ac:chgData name="Mohsen Pourvali" userId="0d33018f-a910-4099-9bab-1f5cb7c987c4" providerId="ADAL" clId="{7026EEBC-B5D2-43E6-B275-AA7338F168DB}" dt="2022-12-04T07:14:53.052" v="703" actId="478"/>
          <ac:spMkLst>
            <pc:docMk/>
            <pc:sldMk cId="1567568530" sldId="291"/>
            <ac:spMk id="6" creationId="{C1278891-637A-4FB0-8F7E-CD4C84D1143E}"/>
          </ac:spMkLst>
        </pc:spChg>
        <pc:picChg chg="mod">
          <ac:chgData name="Mohsen Pourvali" userId="0d33018f-a910-4099-9bab-1f5cb7c987c4" providerId="ADAL" clId="{7026EEBC-B5D2-43E6-B275-AA7338F168DB}" dt="2022-12-04T07:11:29.425" v="550" actId="1076"/>
          <ac:picMkLst>
            <pc:docMk/>
            <pc:sldMk cId="1567568530" sldId="291"/>
            <ac:picMk id="5" creationId="{A70FD6C2-2D15-4778-A38C-ABC00A64ADDD}"/>
          </ac:picMkLst>
        </pc:picChg>
      </pc:sldChg>
      <pc:sldChg chg="del">
        <pc:chgData name="Mohsen Pourvali" userId="0d33018f-a910-4099-9bab-1f5cb7c987c4" providerId="ADAL" clId="{7026EEBC-B5D2-43E6-B275-AA7338F168DB}" dt="2022-12-03T09:04:50.974" v="237" actId="2696"/>
        <pc:sldMkLst>
          <pc:docMk/>
          <pc:sldMk cId="240302231" sldId="292"/>
        </pc:sldMkLst>
      </pc:sldChg>
      <pc:sldChg chg="add del ord">
        <pc:chgData name="Mohsen Pourvali" userId="0d33018f-a910-4099-9bab-1f5cb7c987c4" providerId="ADAL" clId="{7026EEBC-B5D2-43E6-B275-AA7338F168DB}" dt="2022-12-04T07:14:07.491" v="691" actId="47"/>
        <pc:sldMkLst>
          <pc:docMk/>
          <pc:sldMk cId="3284637145" sldId="292"/>
        </pc:sldMkLst>
      </pc:sldChg>
      <pc:sldChg chg="del">
        <pc:chgData name="Mohsen Pourvali" userId="0d33018f-a910-4099-9bab-1f5cb7c987c4" providerId="ADAL" clId="{7026EEBC-B5D2-43E6-B275-AA7338F168DB}" dt="2022-12-02T08:17:19.407" v="38" actId="47"/>
        <pc:sldMkLst>
          <pc:docMk/>
          <pc:sldMk cId="4249760272" sldId="293"/>
        </pc:sldMkLst>
      </pc:sldChg>
      <pc:sldChg chg="modNotesTx">
        <pc:chgData name="Mohsen Pourvali" userId="0d33018f-a910-4099-9bab-1f5cb7c987c4" providerId="ADAL" clId="{7026EEBC-B5D2-43E6-B275-AA7338F168DB}" dt="2022-12-08T20:10:05.168" v="6396" actId="113"/>
        <pc:sldMkLst>
          <pc:docMk/>
          <pc:sldMk cId="1409426239" sldId="294"/>
        </pc:sldMkLst>
      </pc:sldChg>
      <pc:sldChg chg="del">
        <pc:chgData name="Mohsen Pourvali" userId="0d33018f-a910-4099-9bab-1f5cb7c987c4" providerId="ADAL" clId="{7026EEBC-B5D2-43E6-B275-AA7338F168DB}" dt="2022-12-03T09:08:59.044" v="244" actId="47"/>
        <pc:sldMkLst>
          <pc:docMk/>
          <pc:sldMk cId="721818438" sldId="295"/>
        </pc:sldMkLst>
      </pc:sldChg>
      <pc:sldChg chg="addSp delSp modSp mod modNotesTx">
        <pc:chgData name="Mohsen Pourvali" userId="0d33018f-a910-4099-9bab-1f5cb7c987c4" providerId="ADAL" clId="{7026EEBC-B5D2-43E6-B275-AA7338F168DB}" dt="2022-12-09T03:25:24.548" v="7613" actId="20577"/>
        <pc:sldMkLst>
          <pc:docMk/>
          <pc:sldMk cId="2223908121" sldId="296"/>
        </pc:sldMkLst>
        <pc:spChg chg="add del mod">
          <ac:chgData name="Mohsen Pourvali" userId="0d33018f-a910-4099-9bab-1f5cb7c987c4" providerId="ADAL" clId="{7026EEBC-B5D2-43E6-B275-AA7338F168DB}" dt="2022-12-03T18:03:57.753" v="432" actId="478"/>
          <ac:spMkLst>
            <pc:docMk/>
            <pc:sldMk cId="2223908121" sldId="296"/>
            <ac:spMk id="18" creationId="{292490B6-5A84-4225-A175-CA00B59517B0}"/>
          </ac:spMkLst>
        </pc:spChg>
      </pc:sldChg>
      <pc:sldChg chg="del">
        <pc:chgData name="Mohsen Pourvali" userId="0d33018f-a910-4099-9bab-1f5cb7c987c4" providerId="ADAL" clId="{7026EEBC-B5D2-43E6-B275-AA7338F168DB}" dt="2022-12-02T08:17:51.227" v="41" actId="47"/>
        <pc:sldMkLst>
          <pc:docMk/>
          <pc:sldMk cId="1619401382" sldId="298"/>
        </pc:sldMkLst>
      </pc:sldChg>
      <pc:sldChg chg="del">
        <pc:chgData name="Mohsen Pourvali" userId="0d33018f-a910-4099-9bab-1f5cb7c987c4" providerId="ADAL" clId="{7026EEBC-B5D2-43E6-B275-AA7338F168DB}" dt="2022-12-02T08:17:52.392" v="42" actId="47"/>
        <pc:sldMkLst>
          <pc:docMk/>
          <pc:sldMk cId="2943715848" sldId="299"/>
        </pc:sldMkLst>
      </pc:sldChg>
      <pc:sldChg chg="del">
        <pc:chgData name="Mohsen Pourvali" userId="0d33018f-a910-4099-9bab-1f5cb7c987c4" providerId="ADAL" clId="{7026EEBC-B5D2-43E6-B275-AA7338F168DB}" dt="2022-12-02T08:18:14.130" v="44" actId="47"/>
        <pc:sldMkLst>
          <pc:docMk/>
          <pc:sldMk cId="582273616" sldId="300"/>
        </pc:sldMkLst>
      </pc:sldChg>
      <pc:sldChg chg="modSp mod modShow">
        <pc:chgData name="Mohsen Pourvali" userId="0d33018f-a910-4099-9bab-1f5cb7c987c4" providerId="ADAL" clId="{7026EEBC-B5D2-43E6-B275-AA7338F168DB}" dt="2022-12-09T04:01:45.381" v="7614" actId="729"/>
        <pc:sldMkLst>
          <pc:docMk/>
          <pc:sldMk cId="650114509" sldId="302"/>
        </pc:sldMkLst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4" creationId="{FABEB18C-DA16-4BA8-B512-726C357829FA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5" creationId="{2095D673-33F3-4CF4-8A34-1C4F44D36514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6" creationId="{C6DDE48D-A552-4047-AEA1-AE983B63C99B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7" creationId="{4218041A-C06F-4D2A-BD52-C8D93C9044D4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8" creationId="{FD50975A-C164-42E7-8CFB-01947D9D0E49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9" creationId="{C6D64479-89A0-4CF0-BFD1-93890BD8E6B2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10" creationId="{C0AAC156-57A1-4F7D-807F-8C92E03D35E8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11" creationId="{51D08178-F4ED-49E9-BE5C-1688E9FFA261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12" creationId="{4B03B2B9-C91B-4D8D-86AE-951802E38723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13" creationId="{D87CCB0B-CBE2-4276-8108-1307A5FBE84A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14" creationId="{A9CB79CC-C6AD-49C8-B448-88B0B503F600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15" creationId="{500BACA9-3B81-4585-B9C9-49DAFA85E29B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16" creationId="{63892872-CEB1-4B4C-8045-E076BA7E3769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17" creationId="{67A55266-90DB-4D95-ADBB-822BCCC67DA4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18" creationId="{BC034D50-CD46-4FD1-B3C5-D4CD351E5B4F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20" creationId="{889BFB82-A026-40B0-B8D2-459CB49226B0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21" creationId="{0C5349E8-510F-4A6D-BE0E-422FDD01A7C2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22" creationId="{86C6E0D3-4CF7-4CE6-9330-8CACDCD6F045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23" creationId="{4B7E7DF6-E117-40C2-A29C-7933B2A360DC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24" creationId="{917F2476-9DEE-42E9-B5B5-5A45FDBF5D5A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25" creationId="{37D0E60E-714C-4EA5-9B4D-B434AEB0C4A7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26" creationId="{CA232F12-4532-46BA-A867-92507EBDCA85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27" creationId="{969DCB7E-5148-44F5-8FF7-89DEE075557A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28" creationId="{BCBD17C2-58BB-4021-AFAE-8383D8898942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29" creationId="{785B3442-24B6-4B54-9AFB-33BDEEFB1DAC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33" creationId="{02FE6CE9-8D97-470F-BD2C-6CD7DC954B7F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34" creationId="{C2430203-C021-459A-8A02-13EA0DB98E66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38" creationId="{982E4D7A-7589-4756-8301-434038D65783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40" creationId="{44FE356D-46EE-4DD2-B330-22B80086A846}"/>
          </ac:spMkLst>
        </pc:spChg>
        <pc:spChg chg="mod">
          <ac:chgData name="Mohsen Pourvali" userId="0d33018f-a910-4099-9bab-1f5cb7c987c4" providerId="ADAL" clId="{7026EEBC-B5D2-43E6-B275-AA7338F168DB}" dt="2022-12-03T09:19:57.685" v="349" actId="1076"/>
          <ac:spMkLst>
            <pc:docMk/>
            <pc:sldMk cId="650114509" sldId="302"/>
            <ac:spMk id="41" creationId="{4C838814-70DA-4FA5-A262-A820A9AE6090}"/>
          </ac:spMkLst>
        </pc:spChg>
        <pc:picChg chg="mod">
          <ac:chgData name="Mohsen Pourvali" userId="0d33018f-a910-4099-9bab-1f5cb7c987c4" providerId="ADAL" clId="{7026EEBC-B5D2-43E6-B275-AA7338F168DB}" dt="2022-12-03T09:19:57.685" v="349" actId="1076"/>
          <ac:picMkLst>
            <pc:docMk/>
            <pc:sldMk cId="650114509" sldId="302"/>
            <ac:picMk id="30" creationId="{710FD044-DBB8-49D2-BCA8-63468A71B173}"/>
          </ac:picMkLst>
        </pc:picChg>
        <pc:cxnChg chg="mod">
          <ac:chgData name="Mohsen Pourvali" userId="0d33018f-a910-4099-9bab-1f5cb7c987c4" providerId="ADAL" clId="{7026EEBC-B5D2-43E6-B275-AA7338F168DB}" dt="2022-12-03T09:19:57.685" v="349" actId="1076"/>
          <ac:cxnSpMkLst>
            <pc:docMk/>
            <pc:sldMk cId="650114509" sldId="302"/>
            <ac:cxnSpMk id="19" creationId="{E2B1F33A-E9B5-4744-AA7C-AD64E4E8073E}"/>
          </ac:cxnSpMkLst>
        </pc:cxnChg>
        <pc:cxnChg chg="mod">
          <ac:chgData name="Mohsen Pourvali" userId="0d33018f-a910-4099-9bab-1f5cb7c987c4" providerId="ADAL" clId="{7026EEBC-B5D2-43E6-B275-AA7338F168DB}" dt="2022-12-03T09:19:57.685" v="349" actId="1076"/>
          <ac:cxnSpMkLst>
            <pc:docMk/>
            <pc:sldMk cId="650114509" sldId="302"/>
            <ac:cxnSpMk id="31" creationId="{78C493C7-9086-4F47-A826-EA8A64CD4534}"/>
          </ac:cxnSpMkLst>
        </pc:cxnChg>
        <pc:cxnChg chg="mod">
          <ac:chgData name="Mohsen Pourvali" userId="0d33018f-a910-4099-9bab-1f5cb7c987c4" providerId="ADAL" clId="{7026EEBC-B5D2-43E6-B275-AA7338F168DB}" dt="2022-12-03T09:19:57.685" v="349" actId="1076"/>
          <ac:cxnSpMkLst>
            <pc:docMk/>
            <pc:sldMk cId="650114509" sldId="302"/>
            <ac:cxnSpMk id="32" creationId="{B983A8B7-C629-4838-B22F-3FF4F6BC9C27}"/>
          </ac:cxnSpMkLst>
        </pc:cxnChg>
        <pc:cxnChg chg="mod">
          <ac:chgData name="Mohsen Pourvali" userId="0d33018f-a910-4099-9bab-1f5cb7c987c4" providerId="ADAL" clId="{7026EEBC-B5D2-43E6-B275-AA7338F168DB}" dt="2022-12-03T09:19:57.685" v="349" actId="1076"/>
          <ac:cxnSpMkLst>
            <pc:docMk/>
            <pc:sldMk cId="650114509" sldId="302"/>
            <ac:cxnSpMk id="36" creationId="{E17852DF-B7E1-4515-B349-5333FDAAC476}"/>
          </ac:cxnSpMkLst>
        </pc:cxnChg>
        <pc:cxnChg chg="mod">
          <ac:chgData name="Mohsen Pourvali" userId="0d33018f-a910-4099-9bab-1f5cb7c987c4" providerId="ADAL" clId="{7026EEBC-B5D2-43E6-B275-AA7338F168DB}" dt="2022-12-03T09:19:57.685" v="349" actId="1076"/>
          <ac:cxnSpMkLst>
            <pc:docMk/>
            <pc:sldMk cId="650114509" sldId="302"/>
            <ac:cxnSpMk id="43" creationId="{38B50D1C-06AC-4FA9-8C5E-90060EE6AD41}"/>
          </ac:cxnSpMkLst>
        </pc:cxnChg>
        <pc:cxnChg chg="mod">
          <ac:chgData name="Mohsen Pourvali" userId="0d33018f-a910-4099-9bab-1f5cb7c987c4" providerId="ADAL" clId="{7026EEBC-B5D2-43E6-B275-AA7338F168DB}" dt="2022-12-03T09:19:57.685" v="349" actId="1076"/>
          <ac:cxnSpMkLst>
            <pc:docMk/>
            <pc:sldMk cId="650114509" sldId="302"/>
            <ac:cxnSpMk id="46" creationId="{390CF94D-0F32-43AC-9F6B-A5E8AA402635}"/>
          </ac:cxnSpMkLst>
        </pc:cxnChg>
      </pc:sldChg>
      <pc:sldChg chg="addSp modSp mod modNotesTx">
        <pc:chgData name="Mohsen Pourvali" userId="0d33018f-a910-4099-9bab-1f5cb7c987c4" providerId="ADAL" clId="{7026EEBC-B5D2-43E6-B275-AA7338F168DB}" dt="2022-12-08T10:47:34.771" v="4671" actId="114"/>
        <pc:sldMkLst>
          <pc:docMk/>
          <pc:sldMk cId="3097468476" sldId="308"/>
        </pc:sldMkLst>
        <pc:spChg chg="add mod">
          <ac:chgData name="Mohsen Pourvali" userId="0d33018f-a910-4099-9bab-1f5cb7c987c4" providerId="ADAL" clId="{7026EEBC-B5D2-43E6-B275-AA7338F168DB}" dt="2022-12-08T10:46:47.660" v="4635" actId="1038"/>
          <ac:spMkLst>
            <pc:docMk/>
            <pc:sldMk cId="3097468476" sldId="308"/>
            <ac:spMk id="4" creationId="{E79BAECA-CCB6-441A-A34E-5AF0A2F46C23}"/>
          </ac:spMkLst>
        </pc:spChg>
        <pc:spChg chg="add mod">
          <ac:chgData name="Mohsen Pourvali" userId="0d33018f-a910-4099-9bab-1f5cb7c987c4" providerId="ADAL" clId="{7026EEBC-B5D2-43E6-B275-AA7338F168DB}" dt="2022-12-08T10:47:34.771" v="4671" actId="114"/>
          <ac:spMkLst>
            <pc:docMk/>
            <pc:sldMk cId="3097468476" sldId="308"/>
            <ac:spMk id="5" creationId="{06994994-ACC3-4328-A34C-9D8FA9BDDEA4}"/>
          </ac:spMkLst>
        </pc:spChg>
        <pc:spChg chg="mod">
          <ac:chgData name="Mohsen Pourvali" userId="0d33018f-a910-4099-9bab-1f5cb7c987c4" providerId="ADAL" clId="{7026EEBC-B5D2-43E6-B275-AA7338F168DB}" dt="2022-12-08T10:46:47.660" v="4635" actId="1038"/>
          <ac:spMkLst>
            <pc:docMk/>
            <pc:sldMk cId="3097468476" sldId="308"/>
            <ac:spMk id="6" creationId="{C90D119F-2FD4-423C-ABEB-459FDB85A957}"/>
          </ac:spMkLst>
        </pc:spChg>
        <pc:spChg chg="mod">
          <ac:chgData name="Mohsen Pourvali" userId="0d33018f-a910-4099-9bab-1f5cb7c987c4" providerId="ADAL" clId="{7026EEBC-B5D2-43E6-B275-AA7338F168DB}" dt="2022-12-08T10:46:47.660" v="4635" actId="1038"/>
          <ac:spMkLst>
            <pc:docMk/>
            <pc:sldMk cId="3097468476" sldId="308"/>
            <ac:spMk id="15" creationId="{9E462527-7192-4D2D-9125-BAD1B7E05736}"/>
          </ac:spMkLst>
        </pc:spChg>
        <pc:spChg chg="mod">
          <ac:chgData name="Mohsen Pourvali" userId="0d33018f-a910-4099-9bab-1f5cb7c987c4" providerId="ADAL" clId="{7026EEBC-B5D2-43E6-B275-AA7338F168DB}" dt="2022-12-08T10:46:47.660" v="4635" actId="1038"/>
          <ac:spMkLst>
            <pc:docMk/>
            <pc:sldMk cId="3097468476" sldId="308"/>
            <ac:spMk id="16" creationId="{40860412-1C78-46B1-A724-90537EE32E01}"/>
          </ac:spMkLst>
        </pc:spChg>
        <pc:spChg chg="mod">
          <ac:chgData name="Mohsen Pourvali" userId="0d33018f-a910-4099-9bab-1f5cb7c987c4" providerId="ADAL" clId="{7026EEBC-B5D2-43E6-B275-AA7338F168DB}" dt="2022-12-08T10:46:47.660" v="4635" actId="1038"/>
          <ac:spMkLst>
            <pc:docMk/>
            <pc:sldMk cId="3097468476" sldId="308"/>
            <ac:spMk id="17" creationId="{1BD8EA1F-13EC-4056-85FE-ED2FA65C1BCF}"/>
          </ac:spMkLst>
        </pc:spChg>
        <pc:spChg chg="mod">
          <ac:chgData name="Mohsen Pourvali" userId="0d33018f-a910-4099-9bab-1f5cb7c987c4" providerId="ADAL" clId="{7026EEBC-B5D2-43E6-B275-AA7338F168DB}" dt="2022-12-08T10:46:47.660" v="4635" actId="1038"/>
          <ac:spMkLst>
            <pc:docMk/>
            <pc:sldMk cId="3097468476" sldId="308"/>
            <ac:spMk id="18" creationId="{3153BF30-D721-4350-8EE0-A01D47852603}"/>
          </ac:spMkLst>
        </pc:spChg>
        <pc:spChg chg="mod">
          <ac:chgData name="Mohsen Pourvali" userId="0d33018f-a910-4099-9bab-1f5cb7c987c4" providerId="ADAL" clId="{7026EEBC-B5D2-43E6-B275-AA7338F168DB}" dt="2022-12-08T10:46:47.660" v="4635" actId="1038"/>
          <ac:spMkLst>
            <pc:docMk/>
            <pc:sldMk cId="3097468476" sldId="308"/>
            <ac:spMk id="19" creationId="{AF10E85B-A204-4CF6-8F9E-34189404FCED}"/>
          </ac:spMkLst>
        </pc:spChg>
        <pc:spChg chg="mod">
          <ac:chgData name="Mohsen Pourvali" userId="0d33018f-a910-4099-9bab-1f5cb7c987c4" providerId="ADAL" clId="{7026EEBC-B5D2-43E6-B275-AA7338F168DB}" dt="2022-12-08T10:46:47.660" v="4635" actId="1038"/>
          <ac:spMkLst>
            <pc:docMk/>
            <pc:sldMk cId="3097468476" sldId="308"/>
            <ac:spMk id="30" creationId="{184C00EC-144D-42F4-8391-0C4BF2FD37C7}"/>
          </ac:spMkLst>
        </pc:spChg>
        <pc:spChg chg="mod">
          <ac:chgData name="Mohsen Pourvali" userId="0d33018f-a910-4099-9bab-1f5cb7c987c4" providerId="ADAL" clId="{7026EEBC-B5D2-43E6-B275-AA7338F168DB}" dt="2022-12-08T10:46:47.660" v="4635" actId="1038"/>
          <ac:spMkLst>
            <pc:docMk/>
            <pc:sldMk cId="3097468476" sldId="308"/>
            <ac:spMk id="32" creationId="{62AE0321-1B13-4320-8ED1-625A88D293B6}"/>
          </ac:spMkLst>
        </pc:spChg>
        <pc:spChg chg="mod">
          <ac:chgData name="Mohsen Pourvali" userId="0d33018f-a910-4099-9bab-1f5cb7c987c4" providerId="ADAL" clId="{7026EEBC-B5D2-43E6-B275-AA7338F168DB}" dt="2022-12-08T10:46:47.660" v="4635" actId="1038"/>
          <ac:spMkLst>
            <pc:docMk/>
            <pc:sldMk cId="3097468476" sldId="308"/>
            <ac:spMk id="34" creationId="{244070F2-51B1-41DE-9D53-58E63A3EB387}"/>
          </ac:spMkLst>
        </pc:spChg>
        <pc:picChg chg="add mod">
          <ac:chgData name="Mohsen Pourvali" userId="0d33018f-a910-4099-9bab-1f5cb7c987c4" providerId="ADAL" clId="{7026EEBC-B5D2-43E6-B275-AA7338F168DB}" dt="2022-12-08T10:46:47.660" v="4635" actId="1038"/>
          <ac:picMkLst>
            <pc:docMk/>
            <pc:sldMk cId="3097468476" sldId="308"/>
            <ac:picMk id="3" creationId="{1A014DAE-A2FD-4D2F-95A9-C643FF7AE039}"/>
          </ac:picMkLst>
        </pc:picChg>
        <pc:picChg chg="mod">
          <ac:chgData name="Mohsen Pourvali" userId="0d33018f-a910-4099-9bab-1f5cb7c987c4" providerId="ADAL" clId="{7026EEBC-B5D2-43E6-B275-AA7338F168DB}" dt="2022-12-08T10:46:47.660" v="4635" actId="1038"/>
          <ac:picMkLst>
            <pc:docMk/>
            <pc:sldMk cId="3097468476" sldId="308"/>
            <ac:picMk id="20" creationId="{174A4B7B-1704-4001-BECE-272878AF5AAC}"/>
          </ac:picMkLst>
        </pc:picChg>
      </pc:sldChg>
      <pc:sldChg chg="del">
        <pc:chgData name="Mohsen Pourvali" userId="0d33018f-a910-4099-9bab-1f5cb7c987c4" providerId="ADAL" clId="{7026EEBC-B5D2-43E6-B275-AA7338F168DB}" dt="2022-12-03T09:07:09.659" v="242" actId="2696"/>
        <pc:sldMkLst>
          <pc:docMk/>
          <pc:sldMk cId="1278041248" sldId="309"/>
        </pc:sldMkLst>
      </pc:sldChg>
      <pc:sldChg chg="add">
        <pc:chgData name="Mohsen Pourvali" userId="0d33018f-a910-4099-9bab-1f5cb7c987c4" providerId="ADAL" clId="{7026EEBC-B5D2-43E6-B275-AA7338F168DB}" dt="2022-12-03T09:07:14.374" v="243"/>
        <pc:sldMkLst>
          <pc:docMk/>
          <pc:sldMk cId="4233345999" sldId="309"/>
        </pc:sldMkLst>
      </pc:sldChg>
      <pc:sldChg chg="addSp delSp modSp mod">
        <pc:chgData name="Mohsen Pourvali" userId="0d33018f-a910-4099-9bab-1f5cb7c987c4" providerId="ADAL" clId="{7026EEBC-B5D2-43E6-B275-AA7338F168DB}" dt="2022-12-03T18:16:37.281" v="503" actId="1037"/>
        <pc:sldMkLst>
          <pc:docMk/>
          <pc:sldMk cId="2385532114" sldId="312"/>
        </pc:sldMkLst>
        <pc:spChg chg="mod">
          <ac:chgData name="Mohsen Pourvali" userId="0d33018f-a910-4099-9bab-1f5cb7c987c4" providerId="ADAL" clId="{7026EEBC-B5D2-43E6-B275-AA7338F168DB}" dt="2022-12-03T09:10:19.401" v="257" actId="20577"/>
          <ac:spMkLst>
            <pc:docMk/>
            <pc:sldMk cId="2385532114" sldId="312"/>
            <ac:spMk id="2" creationId="{3AF6F164-EF85-4E71-BC0F-87FC1D78D38E}"/>
          </ac:spMkLst>
        </pc:spChg>
        <pc:spChg chg="add mod">
          <ac:chgData name="Mohsen Pourvali" userId="0d33018f-a910-4099-9bab-1f5cb7c987c4" providerId="ADAL" clId="{7026EEBC-B5D2-43E6-B275-AA7338F168DB}" dt="2022-12-03T18:16:37.281" v="503" actId="1037"/>
          <ac:spMkLst>
            <pc:docMk/>
            <pc:sldMk cId="2385532114" sldId="312"/>
            <ac:spMk id="25" creationId="{63F7FFA6-84E9-4EA3-B87D-01EF0B2B31A7}"/>
          </ac:spMkLst>
        </pc:spChg>
        <pc:picChg chg="del">
          <ac:chgData name="Mohsen Pourvali" userId="0d33018f-a910-4099-9bab-1f5cb7c987c4" providerId="ADAL" clId="{7026EEBC-B5D2-43E6-B275-AA7338F168DB}" dt="2022-12-03T18:12:50.514" v="475" actId="478"/>
          <ac:picMkLst>
            <pc:docMk/>
            <pc:sldMk cId="2385532114" sldId="312"/>
            <ac:picMk id="4" creationId="{D2EF618E-7E84-44CB-8869-4770622B46F8}"/>
          </ac:picMkLst>
        </pc:picChg>
        <pc:picChg chg="add mod">
          <ac:chgData name="Mohsen Pourvali" userId="0d33018f-a910-4099-9bab-1f5cb7c987c4" providerId="ADAL" clId="{7026EEBC-B5D2-43E6-B275-AA7338F168DB}" dt="2022-12-03T18:15:26.097" v="479" actId="1076"/>
          <ac:picMkLst>
            <pc:docMk/>
            <pc:sldMk cId="2385532114" sldId="312"/>
            <ac:picMk id="6" creationId="{2DB7DD53-05EA-499A-811E-1EA8974CF914}"/>
          </ac:picMkLst>
        </pc:picChg>
      </pc:sldChg>
      <pc:sldChg chg="modNotesTx">
        <pc:chgData name="Mohsen Pourvali" userId="0d33018f-a910-4099-9bab-1f5cb7c987c4" providerId="ADAL" clId="{7026EEBC-B5D2-43E6-B275-AA7338F168DB}" dt="2022-12-08T20:16:53.595" v="6800" actId="20577"/>
        <pc:sldMkLst>
          <pc:docMk/>
          <pc:sldMk cId="1272817185" sldId="316"/>
        </pc:sldMkLst>
      </pc:sldChg>
      <pc:sldChg chg="addSp delSp modSp add mod">
        <pc:chgData name="Mohsen Pourvali" userId="0d33018f-a910-4099-9bab-1f5cb7c987c4" providerId="ADAL" clId="{7026EEBC-B5D2-43E6-B275-AA7338F168DB}" dt="2022-12-06T15:40:18.029" v="2690" actId="1036"/>
        <pc:sldMkLst>
          <pc:docMk/>
          <pc:sldMk cId="595179633" sldId="324"/>
        </pc:sldMkLst>
        <pc:spChg chg="del mod">
          <ac:chgData name="Mohsen Pourvali" userId="0d33018f-a910-4099-9bab-1f5cb7c987c4" providerId="ADAL" clId="{7026EEBC-B5D2-43E6-B275-AA7338F168DB}" dt="2022-12-06T15:39:53.153" v="2677" actId="21"/>
          <ac:spMkLst>
            <pc:docMk/>
            <pc:sldMk cId="595179633" sldId="324"/>
            <ac:spMk id="3" creationId="{74FACD57-C1B5-410C-8386-08861CE04377}"/>
          </ac:spMkLst>
        </pc:spChg>
        <pc:spChg chg="add mod">
          <ac:chgData name="Mohsen Pourvali" userId="0d33018f-a910-4099-9bab-1f5cb7c987c4" providerId="ADAL" clId="{7026EEBC-B5D2-43E6-B275-AA7338F168DB}" dt="2022-12-06T15:40:18.029" v="2690" actId="1036"/>
          <ac:spMkLst>
            <pc:docMk/>
            <pc:sldMk cId="595179633" sldId="324"/>
            <ac:spMk id="10" creationId="{188A567C-5440-43E7-A9E1-5E3AC53D6A02}"/>
          </ac:spMkLst>
        </pc:spChg>
        <pc:picChg chg="del">
          <ac:chgData name="Mohsen Pourvali" userId="0d33018f-a910-4099-9bab-1f5cb7c987c4" providerId="ADAL" clId="{7026EEBC-B5D2-43E6-B275-AA7338F168DB}" dt="2022-12-06T15:39:18.076" v="2673" actId="21"/>
          <ac:picMkLst>
            <pc:docMk/>
            <pc:sldMk cId="595179633" sldId="324"/>
            <ac:picMk id="5" creationId="{570F3164-DECF-4C22-8109-9AA675FD32FC}"/>
          </ac:picMkLst>
        </pc:picChg>
        <pc:picChg chg="add mod">
          <ac:chgData name="Mohsen Pourvali" userId="0d33018f-a910-4099-9bab-1f5cb7c987c4" providerId="ADAL" clId="{7026EEBC-B5D2-43E6-B275-AA7338F168DB}" dt="2022-12-06T15:40:10.282" v="2687" actId="1036"/>
          <ac:picMkLst>
            <pc:docMk/>
            <pc:sldMk cId="595179633" sldId="324"/>
            <ac:picMk id="9" creationId="{FC7CFFA3-F281-463B-A103-5A344427B4E6}"/>
          </ac:picMkLst>
        </pc:picChg>
      </pc:sldChg>
      <pc:sldChg chg="delSp del mod">
        <pc:chgData name="Mohsen Pourvali" userId="0d33018f-a910-4099-9bab-1f5cb7c987c4" providerId="ADAL" clId="{7026EEBC-B5D2-43E6-B275-AA7338F168DB}" dt="2022-12-06T10:56:40.028" v="2609" actId="2696"/>
        <pc:sldMkLst>
          <pc:docMk/>
          <pc:sldMk cId="975140345" sldId="324"/>
        </pc:sldMkLst>
        <pc:spChg chg="del">
          <ac:chgData name="Mohsen Pourvali" userId="0d33018f-a910-4099-9bab-1f5cb7c987c4" providerId="ADAL" clId="{7026EEBC-B5D2-43E6-B275-AA7338F168DB}" dt="2022-12-03T09:20:53.245" v="362" actId="478"/>
          <ac:spMkLst>
            <pc:docMk/>
            <pc:sldMk cId="975140345" sldId="324"/>
            <ac:spMk id="7" creationId="{48C0CA14-BDC7-4DB7-B8EE-E1590E53AB25}"/>
          </ac:spMkLst>
        </pc:spChg>
      </pc:sldChg>
      <pc:sldChg chg="addSp modSp add mod">
        <pc:chgData name="Mohsen Pourvali" userId="0d33018f-a910-4099-9bab-1f5cb7c987c4" providerId="ADAL" clId="{7026EEBC-B5D2-43E6-B275-AA7338F168DB}" dt="2022-12-06T15:44:27.254" v="2754"/>
        <pc:sldMkLst>
          <pc:docMk/>
          <pc:sldMk cId="249364281" sldId="325"/>
        </pc:sldMkLst>
        <pc:spChg chg="mod">
          <ac:chgData name="Mohsen Pourvali" userId="0d33018f-a910-4099-9bab-1f5cb7c987c4" providerId="ADAL" clId="{7026EEBC-B5D2-43E6-B275-AA7338F168DB}" dt="2022-12-06T15:44:27.254" v="2754"/>
          <ac:spMkLst>
            <pc:docMk/>
            <pc:sldMk cId="249364281" sldId="325"/>
            <ac:spMk id="2" creationId="{D1D275D4-91C5-488D-9894-44AE478AF842}"/>
          </ac:spMkLst>
        </pc:spChg>
        <pc:spChg chg="add mod">
          <ac:chgData name="Mohsen Pourvali" userId="0d33018f-a910-4099-9bab-1f5cb7c987c4" providerId="ADAL" clId="{7026EEBC-B5D2-43E6-B275-AA7338F168DB}" dt="2022-12-06T15:43:55.360" v="2745" actId="1076"/>
          <ac:spMkLst>
            <pc:docMk/>
            <pc:sldMk cId="249364281" sldId="325"/>
            <ac:spMk id="7" creationId="{4EC95E24-DDA5-43B0-87EE-F2EC6F0EBC3E}"/>
          </ac:spMkLst>
        </pc:spChg>
        <pc:spChg chg="add mod">
          <ac:chgData name="Mohsen Pourvali" userId="0d33018f-a910-4099-9bab-1f5cb7c987c4" providerId="ADAL" clId="{7026EEBC-B5D2-43E6-B275-AA7338F168DB}" dt="2022-12-06T15:43:55.360" v="2745" actId="1076"/>
          <ac:spMkLst>
            <pc:docMk/>
            <pc:sldMk cId="249364281" sldId="325"/>
            <ac:spMk id="8" creationId="{52A58FB4-91EC-4314-B9B1-0C2EA22C06C9}"/>
          </ac:spMkLst>
        </pc:spChg>
        <pc:spChg chg="add mod">
          <ac:chgData name="Mohsen Pourvali" userId="0d33018f-a910-4099-9bab-1f5cb7c987c4" providerId="ADAL" clId="{7026EEBC-B5D2-43E6-B275-AA7338F168DB}" dt="2022-12-06T15:43:55.360" v="2745" actId="1076"/>
          <ac:spMkLst>
            <pc:docMk/>
            <pc:sldMk cId="249364281" sldId="325"/>
            <ac:spMk id="9" creationId="{245ADA13-2823-4060-BA60-251A871969C2}"/>
          </ac:spMkLst>
        </pc:spChg>
        <pc:spChg chg="add mod">
          <ac:chgData name="Mohsen Pourvali" userId="0d33018f-a910-4099-9bab-1f5cb7c987c4" providerId="ADAL" clId="{7026EEBC-B5D2-43E6-B275-AA7338F168DB}" dt="2022-12-06T15:43:55.360" v="2745" actId="1076"/>
          <ac:spMkLst>
            <pc:docMk/>
            <pc:sldMk cId="249364281" sldId="325"/>
            <ac:spMk id="10" creationId="{11772633-48B9-45D0-845C-B4911F390F18}"/>
          </ac:spMkLst>
        </pc:spChg>
        <pc:picChg chg="mod">
          <ac:chgData name="Mohsen Pourvali" userId="0d33018f-a910-4099-9bab-1f5cb7c987c4" providerId="ADAL" clId="{7026EEBC-B5D2-43E6-B275-AA7338F168DB}" dt="2022-12-06T15:44:00.583" v="2747" actId="1076"/>
          <ac:picMkLst>
            <pc:docMk/>
            <pc:sldMk cId="249364281" sldId="325"/>
            <ac:picMk id="5" creationId="{7EB03FB3-20CA-4EF9-9B87-BB404A5C3AD2}"/>
          </ac:picMkLst>
        </pc:picChg>
        <pc:picChg chg="add mod">
          <ac:chgData name="Mohsen Pourvali" userId="0d33018f-a910-4099-9bab-1f5cb7c987c4" providerId="ADAL" clId="{7026EEBC-B5D2-43E6-B275-AA7338F168DB}" dt="2022-12-06T15:43:55.360" v="2745" actId="1076"/>
          <ac:picMkLst>
            <pc:docMk/>
            <pc:sldMk cId="249364281" sldId="325"/>
            <ac:picMk id="6" creationId="{C1587F60-8668-4123-99B6-A20DFA97B8DB}"/>
          </ac:picMkLst>
        </pc:picChg>
        <pc:cxnChg chg="add mod">
          <ac:chgData name="Mohsen Pourvali" userId="0d33018f-a910-4099-9bab-1f5cb7c987c4" providerId="ADAL" clId="{7026EEBC-B5D2-43E6-B275-AA7338F168DB}" dt="2022-12-06T15:43:55.360" v="2745" actId="1076"/>
          <ac:cxnSpMkLst>
            <pc:docMk/>
            <pc:sldMk cId="249364281" sldId="325"/>
            <ac:cxnSpMk id="11" creationId="{2C371809-B4D0-40FC-B35E-36F41AE55AA3}"/>
          </ac:cxnSpMkLst>
        </pc:cxnChg>
        <pc:cxnChg chg="add mod">
          <ac:chgData name="Mohsen Pourvali" userId="0d33018f-a910-4099-9bab-1f5cb7c987c4" providerId="ADAL" clId="{7026EEBC-B5D2-43E6-B275-AA7338F168DB}" dt="2022-12-06T15:43:55.360" v="2745" actId="1076"/>
          <ac:cxnSpMkLst>
            <pc:docMk/>
            <pc:sldMk cId="249364281" sldId="325"/>
            <ac:cxnSpMk id="12" creationId="{208F7D85-71C0-4023-9405-E44D5BA49487}"/>
          </ac:cxnSpMkLst>
        </pc:cxnChg>
      </pc:sldChg>
      <pc:sldChg chg="del">
        <pc:chgData name="Mohsen Pourvali" userId="0d33018f-a910-4099-9bab-1f5cb7c987c4" providerId="ADAL" clId="{7026EEBC-B5D2-43E6-B275-AA7338F168DB}" dt="2022-12-06T10:56:40.028" v="2609" actId="2696"/>
        <pc:sldMkLst>
          <pc:docMk/>
          <pc:sldMk cId="677476788" sldId="325"/>
        </pc:sldMkLst>
      </pc:sldChg>
      <pc:sldChg chg="addSp delSp modSp add del mod">
        <pc:chgData name="Mohsen Pourvali" userId="0d33018f-a910-4099-9bab-1f5cb7c987c4" providerId="ADAL" clId="{7026EEBC-B5D2-43E6-B275-AA7338F168DB}" dt="2022-12-06T15:44:35.420" v="2755" actId="47"/>
        <pc:sldMkLst>
          <pc:docMk/>
          <pc:sldMk cId="238790155" sldId="326"/>
        </pc:sldMkLst>
        <pc:spChg chg="mod">
          <ac:chgData name="Mohsen Pourvali" userId="0d33018f-a910-4099-9bab-1f5cb7c987c4" providerId="ADAL" clId="{7026EEBC-B5D2-43E6-B275-AA7338F168DB}" dt="2022-12-06T15:44:21.434" v="2748" actId="21"/>
          <ac:spMkLst>
            <pc:docMk/>
            <pc:sldMk cId="238790155" sldId="326"/>
            <ac:spMk id="2" creationId="{FFA252BE-BBD6-441F-A8C4-26B5D8D8E1E4}"/>
          </ac:spMkLst>
        </pc:spChg>
        <pc:spChg chg="del">
          <ac:chgData name="Mohsen Pourvali" userId="0d33018f-a910-4099-9bab-1f5cb7c987c4" providerId="ADAL" clId="{7026EEBC-B5D2-43E6-B275-AA7338F168DB}" dt="2022-12-06T15:43:07.564" v="2724" actId="21"/>
          <ac:spMkLst>
            <pc:docMk/>
            <pc:sldMk cId="238790155" sldId="326"/>
            <ac:spMk id="3" creationId="{990E5734-85B1-4F8F-8901-CDE320A6D5EA}"/>
          </ac:spMkLst>
        </pc:spChg>
        <pc:spChg chg="del">
          <ac:chgData name="Mohsen Pourvali" userId="0d33018f-a910-4099-9bab-1f5cb7c987c4" providerId="ADAL" clId="{7026EEBC-B5D2-43E6-B275-AA7338F168DB}" dt="2022-12-06T15:41:15.827" v="2695" actId="21"/>
          <ac:spMkLst>
            <pc:docMk/>
            <pc:sldMk cId="238790155" sldId="326"/>
            <ac:spMk id="6" creationId="{06D0E5C6-56A5-4D89-9A17-2C315C41D7FA}"/>
          </ac:spMkLst>
        </pc:spChg>
        <pc:spChg chg="del">
          <ac:chgData name="Mohsen Pourvali" userId="0d33018f-a910-4099-9bab-1f5cb7c987c4" providerId="ADAL" clId="{7026EEBC-B5D2-43E6-B275-AA7338F168DB}" dt="2022-12-06T15:41:15.827" v="2695" actId="21"/>
          <ac:spMkLst>
            <pc:docMk/>
            <pc:sldMk cId="238790155" sldId="326"/>
            <ac:spMk id="7" creationId="{58BD8006-5F78-4CF2-84E4-8FDC87072617}"/>
          </ac:spMkLst>
        </pc:spChg>
        <pc:spChg chg="del">
          <ac:chgData name="Mohsen Pourvali" userId="0d33018f-a910-4099-9bab-1f5cb7c987c4" providerId="ADAL" clId="{7026EEBC-B5D2-43E6-B275-AA7338F168DB}" dt="2022-12-06T15:41:15.827" v="2695" actId="21"/>
          <ac:spMkLst>
            <pc:docMk/>
            <pc:sldMk cId="238790155" sldId="326"/>
            <ac:spMk id="8" creationId="{4E39B7D6-BA8B-4669-B7F8-B676D8B36161}"/>
          </ac:spMkLst>
        </pc:spChg>
        <pc:spChg chg="add del mod">
          <ac:chgData name="Mohsen Pourvali" userId="0d33018f-a910-4099-9bab-1f5cb7c987c4" providerId="ADAL" clId="{7026EEBC-B5D2-43E6-B275-AA7338F168DB}" dt="2022-12-06T15:43:07.564" v="2724" actId="21"/>
          <ac:spMkLst>
            <pc:docMk/>
            <pc:sldMk cId="238790155" sldId="326"/>
            <ac:spMk id="13" creationId="{D7932C72-CFD1-4021-BB77-9105CA11D358}"/>
          </ac:spMkLst>
        </pc:spChg>
        <pc:spChg chg="add del mod">
          <ac:chgData name="Mohsen Pourvali" userId="0d33018f-a910-4099-9bab-1f5cb7c987c4" providerId="ADAL" clId="{7026EEBC-B5D2-43E6-B275-AA7338F168DB}" dt="2022-12-06T15:43:07.564" v="2724" actId="21"/>
          <ac:spMkLst>
            <pc:docMk/>
            <pc:sldMk cId="238790155" sldId="326"/>
            <ac:spMk id="14" creationId="{281A95FC-F9AA-4A9E-B5C4-A113AA1DFA37}"/>
          </ac:spMkLst>
        </pc:spChg>
        <pc:spChg chg="add del mod">
          <ac:chgData name="Mohsen Pourvali" userId="0d33018f-a910-4099-9bab-1f5cb7c987c4" providerId="ADAL" clId="{7026EEBC-B5D2-43E6-B275-AA7338F168DB}" dt="2022-12-06T15:43:07.564" v="2724" actId="21"/>
          <ac:spMkLst>
            <pc:docMk/>
            <pc:sldMk cId="238790155" sldId="326"/>
            <ac:spMk id="15" creationId="{0A3D30D8-142B-4519-98A6-86F44C5D09E1}"/>
          </ac:spMkLst>
        </pc:spChg>
        <pc:spChg chg="add del mod">
          <ac:chgData name="Mohsen Pourvali" userId="0d33018f-a910-4099-9bab-1f5cb7c987c4" providerId="ADAL" clId="{7026EEBC-B5D2-43E6-B275-AA7338F168DB}" dt="2022-12-06T15:43:33.497" v="2741" actId="21"/>
          <ac:spMkLst>
            <pc:docMk/>
            <pc:sldMk cId="238790155" sldId="326"/>
            <ac:spMk id="20" creationId="{71AE098A-69D4-47BC-AB23-ABDB0A818137}"/>
          </ac:spMkLst>
        </pc:spChg>
        <pc:spChg chg="add del mod">
          <ac:chgData name="Mohsen Pourvali" userId="0d33018f-a910-4099-9bab-1f5cb7c987c4" providerId="ADAL" clId="{7026EEBC-B5D2-43E6-B275-AA7338F168DB}" dt="2022-12-06T15:43:33.497" v="2741" actId="21"/>
          <ac:spMkLst>
            <pc:docMk/>
            <pc:sldMk cId="238790155" sldId="326"/>
            <ac:spMk id="21" creationId="{4AD239F5-33B9-42DB-BC6D-0AEA9158DCE2}"/>
          </ac:spMkLst>
        </pc:spChg>
        <pc:spChg chg="add del mod">
          <ac:chgData name="Mohsen Pourvali" userId="0d33018f-a910-4099-9bab-1f5cb7c987c4" providerId="ADAL" clId="{7026EEBC-B5D2-43E6-B275-AA7338F168DB}" dt="2022-12-06T15:43:33.497" v="2741" actId="21"/>
          <ac:spMkLst>
            <pc:docMk/>
            <pc:sldMk cId="238790155" sldId="326"/>
            <ac:spMk id="22" creationId="{74A94B2D-3388-4426-A001-5510EFB0D2D8}"/>
          </ac:spMkLst>
        </pc:spChg>
        <pc:spChg chg="add del mod">
          <ac:chgData name="Mohsen Pourvali" userId="0d33018f-a910-4099-9bab-1f5cb7c987c4" providerId="ADAL" clId="{7026EEBC-B5D2-43E6-B275-AA7338F168DB}" dt="2022-12-06T15:43:33.497" v="2741" actId="21"/>
          <ac:spMkLst>
            <pc:docMk/>
            <pc:sldMk cId="238790155" sldId="326"/>
            <ac:spMk id="23" creationId="{8DC57DA5-4A65-401D-8FEB-64220E3D8A40}"/>
          </ac:spMkLst>
        </pc:spChg>
        <pc:picChg chg="del mod">
          <ac:chgData name="Mohsen Pourvali" userId="0d33018f-a910-4099-9bab-1f5cb7c987c4" providerId="ADAL" clId="{7026EEBC-B5D2-43E6-B275-AA7338F168DB}" dt="2022-12-06T15:40:35.842" v="2692" actId="21"/>
          <ac:picMkLst>
            <pc:docMk/>
            <pc:sldMk cId="238790155" sldId="326"/>
            <ac:picMk id="5" creationId="{AE8EF152-48B1-4DFC-9AEF-A00A2E7D88F6}"/>
          </ac:picMkLst>
        </pc:picChg>
        <pc:picChg chg="add del mod">
          <ac:chgData name="Mohsen Pourvali" userId="0d33018f-a910-4099-9bab-1f5cb7c987c4" providerId="ADAL" clId="{7026EEBC-B5D2-43E6-B275-AA7338F168DB}" dt="2022-12-06T15:42:38.839" v="2721" actId="21"/>
          <ac:picMkLst>
            <pc:docMk/>
            <pc:sldMk cId="238790155" sldId="326"/>
            <ac:picMk id="9" creationId="{61F01D56-0C90-41CD-8552-2F0A35E38772}"/>
          </ac:picMkLst>
        </pc:picChg>
        <pc:picChg chg="add del mod">
          <ac:chgData name="Mohsen Pourvali" userId="0d33018f-a910-4099-9bab-1f5cb7c987c4" providerId="ADAL" clId="{7026EEBC-B5D2-43E6-B275-AA7338F168DB}" dt="2022-12-06T15:43:33.497" v="2741" actId="21"/>
          <ac:picMkLst>
            <pc:docMk/>
            <pc:sldMk cId="238790155" sldId="326"/>
            <ac:picMk id="19" creationId="{47757CF1-609D-4C08-8A42-19E77596FA19}"/>
          </ac:picMkLst>
        </pc:picChg>
        <pc:cxnChg chg="del mod">
          <ac:chgData name="Mohsen Pourvali" userId="0d33018f-a910-4099-9bab-1f5cb7c987c4" providerId="ADAL" clId="{7026EEBC-B5D2-43E6-B275-AA7338F168DB}" dt="2022-12-06T15:41:15.827" v="2695" actId="21"/>
          <ac:cxnSpMkLst>
            <pc:docMk/>
            <pc:sldMk cId="238790155" sldId="326"/>
            <ac:cxnSpMk id="10" creationId="{04CACC22-EA69-4C01-8ABD-3EAADCB9378F}"/>
          </ac:cxnSpMkLst>
        </pc:cxnChg>
        <pc:cxnChg chg="del mod">
          <ac:chgData name="Mohsen Pourvali" userId="0d33018f-a910-4099-9bab-1f5cb7c987c4" providerId="ADAL" clId="{7026EEBC-B5D2-43E6-B275-AA7338F168DB}" dt="2022-12-06T15:41:15.827" v="2695" actId="21"/>
          <ac:cxnSpMkLst>
            <pc:docMk/>
            <pc:sldMk cId="238790155" sldId="326"/>
            <ac:cxnSpMk id="12" creationId="{923050F1-4638-4950-9285-C43BA75250ED}"/>
          </ac:cxnSpMkLst>
        </pc:cxnChg>
        <pc:cxnChg chg="add del mod">
          <ac:chgData name="Mohsen Pourvali" userId="0d33018f-a910-4099-9bab-1f5cb7c987c4" providerId="ADAL" clId="{7026EEBC-B5D2-43E6-B275-AA7338F168DB}" dt="2022-12-06T15:43:07.564" v="2724" actId="21"/>
          <ac:cxnSpMkLst>
            <pc:docMk/>
            <pc:sldMk cId="238790155" sldId="326"/>
            <ac:cxnSpMk id="16" creationId="{FFB4DA7C-03A9-4B9A-A1DD-4D98FD00061B}"/>
          </ac:cxnSpMkLst>
        </pc:cxnChg>
        <pc:cxnChg chg="add del mod">
          <ac:chgData name="Mohsen Pourvali" userId="0d33018f-a910-4099-9bab-1f5cb7c987c4" providerId="ADAL" clId="{7026EEBC-B5D2-43E6-B275-AA7338F168DB}" dt="2022-12-06T15:43:07.564" v="2724" actId="21"/>
          <ac:cxnSpMkLst>
            <pc:docMk/>
            <pc:sldMk cId="238790155" sldId="326"/>
            <ac:cxnSpMk id="17" creationId="{1ACBA66D-8A78-464C-96C4-5D4101894C87}"/>
          </ac:cxnSpMkLst>
        </pc:cxnChg>
        <pc:cxnChg chg="add del mod">
          <ac:chgData name="Mohsen Pourvali" userId="0d33018f-a910-4099-9bab-1f5cb7c987c4" providerId="ADAL" clId="{7026EEBC-B5D2-43E6-B275-AA7338F168DB}" dt="2022-12-06T15:43:33.497" v="2741" actId="21"/>
          <ac:cxnSpMkLst>
            <pc:docMk/>
            <pc:sldMk cId="238790155" sldId="326"/>
            <ac:cxnSpMk id="24" creationId="{CBE7E382-66D1-420D-B67D-3DBDBFB0BE82}"/>
          </ac:cxnSpMkLst>
        </pc:cxnChg>
        <pc:cxnChg chg="add del mod">
          <ac:chgData name="Mohsen Pourvali" userId="0d33018f-a910-4099-9bab-1f5cb7c987c4" providerId="ADAL" clId="{7026EEBC-B5D2-43E6-B275-AA7338F168DB}" dt="2022-12-06T15:43:33.497" v="2741" actId="21"/>
          <ac:cxnSpMkLst>
            <pc:docMk/>
            <pc:sldMk cId="238790155" sldId="326"/>
            <ac:cxnSpMk id="25" creationId="{1BFDC93F-37E5-44EA-8257-6DEB5CA9222B}"/>
          </ac:cxnSpMkLst>
        </pc:cxnChg>
      </pc:sldChg>
      <pc:sldChg chg="del">
        <pc:chgData name="Mohsen Pourvali" userId="0d33018f-a910-4099-9bab-1f5cb7c987c4" providerId="ADAL" clId="{7026EEBC-B5D2-43E6-B275-AA7338F168DB}" dt="2022-12-06T10:56:40.028" v="2609" actId="2696"/>
        <pc:sldMkLst>
          <pc:docMk/>
          <pc:sldMk cId="4248734674" sldId="326"/>
        </pc:sldMkLst>
      </pc:sldChg>
      <pc:sldChg chg="add">
        <pc:chgData name="Mohsen Pourvali" userId="0d33018f-a910-4099-9bab-1f5cb7c987c4" providerId="ADAL" clId="{7026EEBC-B5D2-43E6-B275-AA7338F168DB}" dt="2022-12-06T10:56:55.378" v="2610"/>
        <pc:sldMkLst>
          <pc:docMk/>
          <pc:sldMk cId="1163848700" sldId="331"/>
        </pc:sldMkLst>
      </pc:sldChg>
      <pc:sldChg chg="del">
        <pc:chgData name="Mohsen Pourvali" userId="0d33018f-a910-4099-9bab-1f5cb7c987c4" providerId="ADAL" clId="{7026EEBC-B5D2-43E6-B275-AA7338F168DB}" dt="2022-12-06T10:56:40.028" v="2609" actId="2696"/>
        <pc:sldMkLst>
          <pc:docMk/>
          <pc:sldMk cId="4176986071" sldId="331"/>
        </pc:sldMkLst>
      </pc:sldChg>
      <pc:sldChg chg="del">
        <pc:chgData name="Mohsen Pourvali" userId="0d33018f-a910-4099-9bab-1f5cb7c987c4" providerId="ADAL" clId="{7026EEBC-B5D2-43E6-B275-AA7338F168DB}" dt="2022-12-02T08:17:47.919" v="40" actId="47"/>
        <pc:sldMkLst>
          <pc:docMk/>
          <pc:sldMk cId="2042909851" sldId="334"/>
        </pc:sldMkLst>
      </pc:sldChg>
      <pc:sldChg chg="addSp delSp modSp add mod modNotesTx">
        <pc:chgData name="Mohsen Pourvali" userId="0d33018f-a910-4099-9bab-1f5cb7c987c4" providerId="ADAL" clId="{7026EEBC-B5D2-43E6-B275-AA7338F168DB}" dt="2022-12-08T19:07:04.879" v="6051" actId="20577"/>
        <pc:sldMkLst>
          <pc:docMk/>
          <pc:sldMk cId="125399514" sldId="336"/>
        </pc:sldMkLst>
        <pc:spChg chg="del mod">
          <ac:chgData name="Mohsen Pourvali" userId="0d33018f-a910-4099-9bab-1f5cb7c987c4" providerId="ADAL" clId="{7026EEBC-B5D2-43E6-B275-AA7338F168DB}" dt="2022-12-04T15:35:04.046" v="1053" actId="478"/>
          <ac:spMkLst>
            <pc:docMk/>
            <pc:sldMk cId="125399514" sldId="336"/>
            <ac:spMk id="12" creationId="{272F7669-B379-4BF4-9FEB-691F60B7C888}"/>
          </ac:spMkLst>
        </pc:spChg>
        <pc:spChg chg="del">
          <ac:chgData name="Mohsen Pourvali" userId="0d33018f-a910-4099-9bab-1f5cb7c987c4" providerId="ADAL" clId="{7026EEBC-B5D2-43E6-B275-AA7338F168DB}" dt="2022-12-04T15:35:07.524" v="1054" actId="478"/>
          <ac:spMkLst>
            <pc:docMk/>
            <pc:sldMk cId="125399514" sldId="336"/>
            <ac:spMk id="13" creationId="{C225A76F-FA0A-44D1-B94C-B1F5C9517E65}"/>
          </ac:spMkLst>
        </pc:spChg>
        <pc:spChg chg="add mod">
          <ac:chgData name="Mohsen Pourvali" userId="0d33018f-a910-4099-9bab-1f5cb7c987c4" providerId="ADAL" clId="{7026EEBC-B5D2-43E6-B275-AA7338F168DB}" dt="2022-12-04T15:49:40.643" v="1179" actId="688"/>
          <ac:spMkLst>
            <pc:docMk/>
            <pc:sldMk cId="125399514" sldId="336"/>
            <ac:spMk id="24" creationId="{34B1D8F9-93E1-4B7C-9E65-7818B20F7610}"/>
          </ac:spMkLst>
        </pc:spChg>
        <pc:spChg chg="add mod">
          <ac:chgData name="Mohsen Pourvali" userId="0d33018f-a910-4099-9bab-1f5cb7c987c4" providerId="ADAL" clId="{7026EEBC-B5D2-43E6-B275-AA7338F168DB}" dt="2022-12-04T15:49:26.694" v="1177" actId="14100"/>
          <ac:spMkLst>
            <pc:docMk/>
            <pc:sldMk cId="125399514" sldId="336"/>
            <ac:spMk id="25" creationId="{F252E658-AE05-4596-B6C0-3755C5B8627A}"/>
          </ac:spMkLst>
        </pc:spChg>
        <pc:spChg chg="add mod">
          <ac:chgData name="Mohsen Pourvali" userId="0d33018f-a910-4099-9bab-1f5cb7c987c4" providerId="ADAL" clId="{7026EEBC-B5D2-43E6-B275-AA7338F168DB}" dt="2022-12-04T15:49:10.674" v="1173" actId="1035"/>
          <ac:spMkLst>
            <pc:docMk/>
            <pc:sldMk cId="125399514" sldId="336"/>
            <ac:spMk id="26" creationId="{5F6B6ABA-36F3-4079-98E9-6E284EDD0F39}"/>
          </ac:spMkLst>
        </pc:spChg>
        <pc:picChg chg="add mod">
          <ac:chgData name="Mohsen Pourvali" userId="0d33018f-a910-4099-9bab-1f5cb7c987c4" providerId="ADAL" clId="{7026EEBC-B5D2-43E6-B275-AA7338F168DB}" dt="2022-12-04T15:47:23.264" v="1161" actId="1076"/>
          <ac:picMkLst>
            <pc:docMk/>
            <pc:sldMk cId="125399514" sldId="336"/>
            <ac:picMk id="5" creationId="{478F4BEE-89FE-4C3C-B423-590CAC8A78C5}"/>
          </ac:picMkLst>
        </pc:picChg>
        <pc:picChg chg="mod">
          <ac:chgData name="Mohsen Pourvali" userId="0d33018f-a910-4099-9bab-1f5cb7c987c4" providerId="ADAL" clId="{7026EEBC-B5D2-43E6-B275-AA7338F168DB}" dt="2022-12-04T15:46:42.398" v="1157" actId="1076"/>
          <ac:picMkLst>
            <pc:docMk/>
            <pc:sldMk cId="125399514" sldId="336"/>
            <ac:picMk id="6" creationId="{43A5D3CB-2D67-4F84-9E58-539A527BEF30}"/>
          </ac:picMkLst>
        </pc:picChg>
        <pc:picChg chg="del">
          <ac:chgData name="Mohsen Pourvali" userId="0d33018f-a910-4099-9bab-1f5cb7c987c4" providerId="ADAL" clId="{7026EEBC-B5D2-43E6-B275-AA7338F168DB}" dt="2022-12-04T15:35:15.029" v="1056" actId="478"/>
          <ac:picMkLst>
            <pc:docMk/>
            <pc:sldMk cId="125399514" sldId="336"/>
            <ac:picMk id="7" creationId="{7E96F048-473B-4C9C-A512-11AF00C44FA4}"/>
          </ac:picMkLst>
        </pc:picChg>
        <pc:picChg chg="add mod">
          <ac:chgData name="Mohsen Pourvali" userId="0d33018f-a910-4099-9bab-1f5cb7c987c4" providerId="ADAL" clId="{7026EEBC-B5D2-43E6-B275-AA7338F168DB}" dt="2022-12-04T15:47:23.264" v="1161" actId="1076"/>
          <ac:picMkLst>
            <pc:docMk/>
            <pc:sldMk cId="125399514" sldId="336"/>
            <ac:picMk id="9" creationId="{AA2CE494-AEE2-49F2-B2B5-AD4A6DE62F46}"/>
          </ac:picMkLst>
        </pc:picChg>
        <pc:picChg chg="del mod">
          <ac:chgData name="Mohsen Pourvali" userId="0d33018f-a910-4099-9bab-1f5cb7c987c4" providerId="ADAL" clId="{7026EEBC-B5D2-43E6-B275-AA7338F168DB}" dt="2022-12-04T15:38:22.346" v="1057" actId="478"/>
          <ac:picMkLst>
            <pc:docMk/>
            <pc:sldMk cId="125399514" sldId="336"/>
            <ac:picMk id="11" creationId="{99A7F2E2-8AB3-4749-B77E-B3FA651A7FC1}"/>
          </ac:picMkLst>
        </pc:picChg>
        <pc:picChg chg="add mod">
          <ac:chgData name="Mohsen Pourvali" userId="0d33018f-a910-4099-9bab-1f5cb7c987c4" providerId="ADAL" clId="{7026EEBC-B5D2-43E6-B275-AA7338F168DB}" dt="2022-12-04T15:47:30.703" v="1162" actId="1076"/>
          <ac:picMkLst>
            <pc:docMk/>
            <pc:sldMk cId="125399514" sldId="336"/>
            <ac:picMk id="15" creationId="{7BDA1D68-669F-4B5A-A87E-A7633C30CB5C}"/>
          </ac:picMkLst>
        </pc:picChg>
        <pc:picChg chg="add mod">
          <ac:chgData name="Mohsen Pourvali" userId="0d33018f-a910-4099-9bab-1f5cb7c987c4" providerId="ADAL" clId="{7026EEBC-B5D2-43E6-B275-AA7338F168DB}" dt="2022-12-04T15:46:38.764" v="1156" actId="1035"/>
          <ac:picMkLst>
            <pc:docMk/>
            <pc:sldMk cId="125399514" sldId="336"/>
            <ac:picMk id="17" creationId="{C2FD5985-FF8D-4F8A-BC8B-B1A95CF0E2F2}"/>
          </ac:picMkLst>
        </pc:picChg>
        <pc:picChg chg="add mod">
          <ac:chgData name="Mohsen Pourvali" userId="0d33018f-a910-4099-9bab-1f5cb7c987c4" providerId="ADAL" clId="{7026EEBC-B5D2-43E6-B275-AA7338F168DB}" dt="2022-12-04T15:46:38.764" v="1156" actId="1035"/>
          <ac:picMkLst>
            <pc:docMk/>
            <pc:sldMk cId="125399514" sldId="336"/>
            <ac:picMk id="19" creationId="{5FEB19C5-9B05-4C69-BB98-A7E2EEC52825}"/>
          </ac:picMkLst>
        </pc:picChg>
        <pc:picChg chg="add mod">
          <ac:chgData name="Mohsen Pourvali" userId="0d33018f-a910-4099-9bab-1f5cb7c987c4" providerId="ADAL" clId="{7026EEBC-B5D2-43E6-B275-AA7338F168DB}" dt="2022-12-04T15:46:38.764" v="1156" actId="1035"/>
          <ac:picMkLst>
            <pc:docMk/>
            <pc:sldMk cId="125399514" sldId="336"/>
            <ac:picMk id="21" creationId="{987FFF36-37EC-4856-8BDE-049CD0F93E22}"/>
          </ac:picMkLst>
        </pc:picChg>
        <pc:picChg chg="add mod">
          <ac:chgData name="Mohsen Pourvali" userId="0d33018f-a910-4099-9bab-1f5cb7c987c4" providerId="ADAL" clId="{7026EEBC-B5D2-43E6-B275-AA7338F168DB}" dt="2022-12-04T15:46:38.764" v="1156" actId="1035"/>
          <ac:picMkLst>
            <pc:docMk/>
            <pc:sldMk cId="125399514" sldId="336"/>
            <ac:picMk id="23" creationId="{4587A5B0-CC98-4B1E-BC04-11FC73BDFBCE}"/>
          </ac:picMkLst>
        </pc:picChg>
        <pc:picChg chg="add mod">
          <ac:chgData name="Mohsen Pourvali" userId="0d33018f-a910-4099-9bab-1f5cb7c987c4" providerId="ADAL" clId="{7026EEBC-B5D2-43E6-B275-AA7338F168DB}" dt="2022-12-04T18:28:52.345" v="1188" actId="1076"/>
          <ac:picMkLst>
            <pc:docMk/>
            <pc:sldMk cId="125399514" sldId="336"/>
            <ac:picMk id="28" creationId="{43A6FD24-84C0-4ABF-8B7B-E58320425E22}"/>
          </ac:picMkLst>
        </pc:picChg>
        <pc:picChg chg="del mod">
          <ac:chgData name="Mohsen Pourvali" userId="0d33018f-a910-4099-9bab-1f5cb7c987c4" providerId="ADAL" clId="{7026EEBC-B5D2-43E6-B275-AA7338F168DB}" dt="2022-12-04T15:35:01.386" v="1051" actId="478"/>
          <ac:picMkLst>
            <pc:docMk/>
            <pc:sldMk cId="125399514" sldId="336"/>
            <ac:picMk id="2050" creationId="{9168DC47-D052-44CD-87D9-8A6B17EBB2CD}"/>
          </ac:picMkLst>
        </pc:picChg>
      </pc:sldChg>
      <pc:sldChg chg="del">
        <pc:chgData name="Mohsen Pourvali" userId="0d33018f-a910-4099-9bab-1f5cb7c987c4" providerId="ADAL" clId="{7026EEBC-B5D2-43E6-B275-AA7338F168DB}" dt="2022-12-03T09:06:42.707" v="240" actId="2696"/>
        <pc:sldMkLst>
          <pc:docMk/>
          <pc:sldMk cId="1184424620" sldId="336"/>
        </pc:sldMkLst>
      </pc:sldChg>
      <pc:sldChg chg="modSp del mod">
        <pc:chgData name="Mohsen Pourvali" userId="0d33018f-a910-4099-9bab-1f5cb7c987c4" providerId="ADAL" clId="{7026EEBC-B5D2-43E6-B275-AA7338F168DB}" dt="2022-12-06T10:56:40.028" v="2609" actId="2696"/>
        <pc:sldMkLst>
          <pc:docMk/>
          <pc:sldMk cId="2389209566" sldId="338"/>
        </pc:sldMkLst>
        <pc:picChg chg="mod">
          <ac:chgData name="Mohsen Pourvali" userId="0d33018f-a910-4099-9bab-1f5cb7c987c4" providerId="ADAL" clId="{7026EEBC-B5D2-43E6-B275-AA7338F168DB}" dt="2022-12-03T09:20:12.654" v="361" actId="1035"/>
          <ac:picMkLst>
            <pc:docMk/>
            <pc:sldMk cId="2389209566" sldId="338"/>
            <ac:picMk id="5" creationId="{46217034-4D17-4972-BF8C-85CCD227D1F9}"/>
          </ac:picMkLst>
        </pc:picChg>
      </pc:sldChg>
      <pc:sldChg chg="add modNotesTx">
        <pc:chgData name="Mohsen Pourvali" userId="0d33018f-a910-4099-9bab-1f5cb7c987c4" providerId="ADAL" clId="{7026EEBC-B5D2-43E6-B275-AA7338F168DB}" dt="2022-12-08T19:56:16.795" v="6380" actId="20577"/>
        <pc:sldMkLst>
          <pc:docMk/>
          <pc:sldMk cId="2686267094" sldId="338"/>
        </pc:sldMkLst>
      </pc:sldChg>
      <pc:sldChg chg="del">
        <pc:chgData name="Mohsen Pourvali" userId="0d33018f-a910-4099-9bab-1f5cb7c987c4" providerId="ADAL" clId="{7026EEBC-B5D2-43E6-B275-AA7338F168DB}" dt="2022-12-02T08:18:04.158" v="43" actId="47"/>
        <pc:sldMkLst>
          <pc:docMk/>
          <pc:sldMk cId="1074181761" sldId="339"/>
        </pc:sldMkLst>
      </pc:sldChg>
      <pc:sldChg chg="del">
        <pc:chgData name="Mohsen Pourvali" userId="0d33018f-a910-4099-9bab-1f5cb7c987c4" providerId="ADAL" clId="{7026EEBC-B5D2-43E6-B275-AA7338F168DB}" dt="2022-12-02T08:16:57.071" v="36" actId="47"/>
        <pc:sldMkLst>
          <pc:docMk/>
          <pc:sldMk cId="1455720194" sldId="341"/>
        </pc:sldMkLst>
      </pc:sldChg>
      <pc:sldChg chg="del">
        <pc:chgData name="Mohsen Pourvali" userId="0d33018f-a910-4099-9bab-1f5cb7c987c4" providerId="ADAL" clId="{7026EEBC-B5D2-43E6-B275-AA7338F168DB}" dt="2022-12-02T08:16:57.999" v="37" actId="47"/>
        <pc:sldMkLst>
          <pc:docMk/>
          <pc:sldMk cId="3634866127" sldId="342"/>
        </pc:sldMkLst>
      </pc:sldChg>
      <pc:sldChg chg="del">
        <pc:chgData name="Mohsen Pourvali" userId="0d33018f-a910-4099-9bab-1f5cb7c987c4" providerId="ADAL" clId="{7026EEBC-B5D2-43E6-B275-AA7338F168DB}" dt="2022-12-03T09:06:42.707" v="240" actId="2696"/>
        <pc:sldMkLst>
          <pc:docMk/>
          <pc:sldMk cId="137485781" sldId="344"/>
        </pc:sldMkLst>
      </pc:sldChg>
      <pc:sldChg chg="add del">
        <pc:chgData name="Mohsen Pourvali" userId="0d33018f-a910-4099-9bab-1f5cb7c987c4" providerId="ADAL" clId="{7026EEBC-B5D2-43E6-B275-AA7338F168DB}" dt="2022-12-04T15:50:09.157" v="1180" actId="47"/>
        <pc:sldMkLst>
          <pc:docMk/>
          <pc:sldMk cId="2388887679" sldId="344"/>
        </pc:sldMkLst>
      </pc:sldChg>
      <pc:sldChg chg="del">
        <pc:chgData name="Mohsen Pourvali" userId="0d33018f-a910-4099-9bab-1f5cb7c987c4" providerId="ADAL" clId="{7026EEBC-B5D2-43E6-B275-AA7338F168DB}" dt="2022-12-03T09:11:05.023" v="258" actId="47"/>
        <pc:sldMkLst>
          <pc:docMk/>
          <pc:sldMk cId="2710791841" sldId="350"/>
        </pc:sldMkLst>
      </pc:sldChg>
      <pc:sldChg chg="del">
        <pc:chgData name="Mohsen Pourvali" userId="0d33018f-a910-4099-9bab-1f5cb7c987c4" providerId="ADAL" clId="{7026EEBC-B5D2-43E6-B275-AA7338F168DB}" dt="2022-12-02T08:19:11.480" v="47" actId="47"/>
        <pc:sldMkLst>
          <pc:docMk/>
          <pc:sldMk cId="3889663516" sldId="351"/>
        </pc:sldMkLst>
      </pc:sldChg>
      <pc:sldChg chg="addSp delSp modSp add mod">
        <pc:chgData name="Mohsen Pourvali" userId="0d33018f-a910-4099-9bab-1f5cb7c987c4" providerId="ADAL" clId="{7026EEBC-B5D2-43E6-B275-AA7338F168DB}" dt="2022-12-06T12:31:08.154" v="2672" actId="1076"/>
        <pc:sldMkLst>
          <pc:docMk/>
          <pc:sldMk cId="2753813732" sldId="352"/>
        </pc:sldMkLst>
        <pc:spChg chg="mod">
          <ac:chgData name="Mohsen Pourvali" userId="0d33018f-a910-4099-9bab-1f5cb7c987c4" providerId="ADAL" clId="{7026EEBC-B5D2-43E6-B275-AA7338F168DB}" dt="2022-12-06T12:30:48.344" v="2670" actId="1076"/>
          <ac:spMkLst>
            <pc:docMk/>
            <pc:sldMk cId="2753813732" sldId="352"/>
            <ac:spMk id="8" creationId="{983E2CA3-A77D-4FDE-92C0-8BF3728184C6}"/>
          </ac:spMkLst>
        </pc:spChg>
        <pc:spChg chg="mod">
          <ac:chgData name="Mohsen Pourvali" userId="0d33018f-a910-4099-9bab-1f5cb7c987c4" providerId="ADAL" clId="{7026EEBC-B5D2-43E6-B275-AA7338F168DB}" dt="2022-12-06T12:29:41.657" v="2660" actId="1076"/>
          <ac:spMkLst>
            <pc:docMk/>
            <pc:sldMk cId="2753813732" sldId="352"/>
            <ac:spMk id="17" creationId="{90D36445-95CF-4C85-8A1C-D1DD6CC1320C}"/>
          </ac:spMkLst>
        </pc:spChg>
        <pc:picChg chg="mod">
          <ac:chgData name="Mohsen Pourvali" userId="0d33018f-a910-4099-9bab-1f5cb7c987c4" providerId="ADAL" clId="{7026EEBC-B5D2-43E6-B275-AA7338F168DB}" dt="2022-12-06T12:30:48.344" v="2670" actId="1076"/>
          <ac:picMkLst>
            <pc:docMk/>
            <pc:sldMk cId="2753813732" sldId="352"/>
            <ac:picMk id="5" creationId="{8861CA96-10F1-4AB1-BF70-E0E41665B612}"/>
          </ac:picMkLst>
        </pc:picChg>
        <pc:picChg chg="mod">
          <ac:chgData name="Mohsen Pourvali" userId="0d33018f-a910-4099-9bab-1f5cb7c987c4" providerId="ADAL" clId="{7026EEBC-B5D2-43E6-B275-AA7338F168DB}" dt="2022-12-06T12:30:23.009" v="2666" actId="1076"/>
          <ac:picMkLst>
            <pc:docMk/>
            <pc:sldMk cId="2753813732" sldId="352"/>
            <ac:picMk id="7" creationId="{B02FAACB-9523-4311-B540-B68EE14AF794}"/>
          </ac:picMkLst>
        </pc:picChg>
        <pc:picChg chg="add mod">
          <ac:chgData name="Mohsen Pourvali" userId="0d33018f-a910-4099-9bab-1f5cb7c987c4" providerId="ADAL" clId="{7026EEBC-B5D2-43E6-B275-AA7338F168DB}" dt="2022-12-06T12:31:08.154" v="2672" actId="1076"/>
          <ac:picMkLst>
            <pc:docMk/>
            <pc:sldMk cId="2753813732" sldId="352"/>
            <ac:picMk id="10" creationId="{78D8C192-B734-454F-AF5B-F644D87D7C9F}"/>
          </ac:picMkLst>
        </pc:picChg>
        <pc:picChg chg="mod">
          <ac:chgData name="Mohsen Pourvali" userId="0d33018f-a910-4099-9bab-1f5cb7c987c4" providerId="ADAL" clId="{7026EEBC-B5D2-43E6-B275-AA7338F168DB}" dt="2022-12-06T12:30:13.303" v="2665" actId="1076"/>
          <ac:picMkLst>
            <pc:docMk/>
            <pc:sldMk cId="2753813732" sldId="352"/>
            <ac:picMk id="12" creationId="{0F9D6C97-67D0-44CA-B562-5D37DEA8BA5A}"/>
          </ac:picMkLst>
        </pc:picChg>
        <pc:picChg chg="mod">
          <ac:chgData name="Mohsen Pourvali" userId="0d33018f-a910-4099-9bab-1f5cb7c987c4" providerId="ADAL" clId="{7026EEBC-B5D2-43E6-B275-AA7338F168DB}" dt="2022-12-06T12:29:58.081" v="2661" actId="1076"/>
          <ac:picMkLst>
            <pc:docMk/>
            <pc:sldMk cId="2753813732" sldId="352"/>
            <ac:picMk id="21" creationId="{56A8410D-DBF7-4FB0-9139-3182088FB2EB}"/>
          </ac:picMkLst>
        </pc:picChg>
        <pc:cxnChg chg="mod">
          <ac:chgData name="Mohsen Pourvali" userId="0d33018f-a910-4099-9bab-1f5cb7c987c4" providerId="ADAL" clId="{7026EEBC-B5D2-43E6-B275-AA7338F168DB}" dt="2022-12-06T12:30:27.508" v="2667" actId="1076"/>
          <ac:cxnSpMkLst>
            <pc:docMk/>
            <pc:sldMk cId="2753813732" sldId="352"/>
            <ac:cxnSpMk id="4" creationId="{762B07B8-0AEB-4FFF-B6F1-904B6F9D60D4}"/>
          </ac:cxnSpMkLst>
        </pc:cxnChg>
        <pc:cxnChg chg="mod">
          <ac:chgData name="Mohsen Pourvali" userId="0d33018f-a910-4099-9bab-1f5cb7c987c4" providerId="ADAL" clId="{7026EEBC-B5D2-43E6-B275-AA7338F168DB}" dt="2022-12-06T12:30:34.959" v="2669" actId="14100"/>
          <ac:cxnSpMkLst>
            <pc:docMk/>
            <pc:sldMk cId="2753813732" sldId="352"/>
            <ac:cxnSpMk id="9" creationId="{A4F085D9-F02D-4B30-A407-79BF2850AE1F}"/>
          </ac:cxnSpMkLst>
        </pc:cxnChg>
        <pc:cxnChg chg="mod">
          <ac:chgData name="Mohsen Pourvali" userId="0d33018f-a910-4099-9bab-1f5cb7c987c4" providerId="ADAL" clId="{7026EEBC-B5D2-43E6-B275-AA7338F168DB}" dt="2022-12-06T12:30:48.344" v="2670" actId="1076"/>
          <ac:cxnSpMkLst>
            <pc:docMk/>
            <pc:sldMk cId="2753813732" sldId="352"/>
            <ac:cxnSpMk id="11" creationId="{38BCB741-3B0B-44B3-B49B-D21DD2F1A0B3}"/>
          </ac:cxnSpMkLst>
        </pc:cxnChg>
        <pc:cxnChg chg="mod">
          <ac:chgData name="Mohsen Pourvali" userId="0d33018f-a910-4099-9bab-1f5cb7c987c4" providerId="ADAL" clId="{7026EEBC-B5D2-43E6-B275-AA7338F168DB}" dt="2022-12-06T12:30:48.344" v="2670" actId="1076"/>
          <ac:cxnSpMkLst>
            <pc:docMk/>
            <pc:sldMk cId="2753813732" sldId="352"/>
            <ac:cxnSpMk id="13" creationId="{06F9A6C9-C69A-48B4-A7ED-19AE1B900D34}"/>
          </ac:cxnSpMkLst>
        </pc:cxnChg>
        <pc:cxnChg chg="del mod">
          <ac:chgData name="Mohsen Pourvali" userId="0d33018f-a910-4099-9bab-1f5cb7c987c4" providerId="ADAL" clId="{7026EEBC-B5D2-43E6-B275-AA7338F168DB}" dt="2022-12-06T12:30:55.282" v="2671" actId="478"/>
          <ac:cxnSpMkLst>
            <pc:docMk/>
            <pc:sldMk cId="2753813732" sldId="352"/>
            <ac:cxnSpMk id="15" creationId="{DF379DF4-D60A-4580-B37A-D43DD596401D}"/>
          </ac:cxnSpMkLst>
        </pc:cxnChg>
      </pc:sldChg>
      <pc:sldChg chg="modSp del mod">
        <pc:chgData name="Mohsen Pourvali" userId="0d33018f-a910-4099-9bab-1f5cb7c987c4" providerId="ADAL" clId="{7026EEBC-B5D2-43E6-B275-AA7338F168DB}" dt="2022-12-06T10:57:16.487" v="2611" actId="2696"/>
        <pc:sldMkLst>
          <pc:docMk/>
          <pc:sldMk cId="3259353178" sldId="352"/>
        </pc:sldMkLst>
        <pc:spChg chg="mod">
          <ac:chgData name="Mohsen Pourvali" userId="0d33018f-a910-4099-9bab-1f5cb7c987c4" providerId="ADAL" clId="{7026EEBC-B5D2-43E6-B275-AA7338F168DB}" dt="2022-12-03T09:09:38.465" v="251" actId="20577"/>
          <ac:spMkLst>
            <pc:docMk/>
            <pc:sldMk cId="3259353178" sldId="352"/>
            <ac:spMk id="2" creationId="{7FFCE0D7-5171-4779-9C63-0DCC68EB9B2A}"/>
          </ac:spMkLst>
        </pc:spChg>
      </pc:sldChg>
      <pc:sldChg chg="del">
        <pc:chgData name="Mohsen Pourvali" userId="0d33018f-a910-4099-9bab-1f5cb7c987c4" providerId="ADAL" clId="{7026EEBC-B5D2-43E6-B275-AA7338F168DB}" dt="2022-12-03T09:32:10.234" v="398" actId="47"/>
        <pc:sldMkLst>
          <pc:docMk/>
          <pc:sldMk cId="1531020736" sldId="355"/>
        </pc:sldMkLst>
      </pc:sldChg>
      <pc:sldChg chg="modNotesTx">
        <pc:chgData name="Mohsen Pourvali" userId="0d33018f-a910-4099-9bab-1f5cb7c987c4" providerId="ADAL" clId="{7026EEBC-B5D2-43E6-B275-AA7338F168DB}" dt="2022-12-05T07:34:01.216" v="1899" actId="20577"/>
        <pc:sldMkLst>
          <pc:docMk/>
          <pc:sldMk cId="17024204" sldId="356"/>
        </pc:sldMkLst>
      </pc:sldChg>
      <pc:sldChg chg="del">
        <pc:chgData name="Mohsen Pourvali" userId="0d33018f-a910-4099-9bab-1f5cb7c987c4" providerId="ADAL" clId="{7026EEBC-B5D2-43E6-B275-AA7338F168DB}" dt="2022-12-02T08:23:26.919" v="49" actId="47"/>
        <pc:sldMkLst>
          <pc:docMk/>
          <pc:sldMk cId="2353723203" sldId="361"/>
        </pc:sldMkLst>
      </pc:sldChg>
      <pc:sldChg chg="del">
        <pc:chgData name="Mohsen Pourvali" userId="0d33018f-a910-4099-9bab-1f5cb7c987c4" providerId="ADAL" clId="{7026EEBC-B5D2-43E6-B275-AA7338F168DB}" dt="2022-12-02T08:23:25.454" v="48" actId="47"/>
        <pc:sldMkLst>
          <pc:docMk/>
          <pc:sldMk cId="669033429" sldId="362"/>
        </pc:sldMkLst>
      </pc:sldChg>
      <pc:sldChg chg="del">
        <pc:chgData name="Mohsen Pourvali" userId="0d33018f-a910-4099-9bab-1f5cb7c987c4" providerId="ADAL" clId="{7026EEBC-B5D2-43E6-B275-AA7338F168DB}" dt="2022-12-02T08:17:28.506" v="39" actId="47"/>
        <pc:sldMkLst>
          <pc:docMk/>
          <pc:sldMk cId="759217271" sldId="364"/>
        </pc:sldMkLst>
      </pc:sldChg>
      <pc:sldChg chg="del">
        <pc:chgData name="Mohsen Pourvali" userId="0d33018f-a910-4099-9bab-1f5cb7c987c4" providerId="ADAL" clId="{7026EEBC-B5D2-43E6-B275-AA7338F168DB}" dt="2022-12-02T09:51:13.107" v="60" actId="2696"/>
        <pc:sldMkLst>
          <pc:docMk/>
          <pc:sldMk cId="322202172" sldId="366"/>
        </pc:sldMkLst>
      </pc:sldChg>
      <pc:sldChg chg="addSp delSp modSp add mod modAnim">
        <pc:chgData name="Mohsen Pourvali" userId="0d33018f-a910-4099-9bab-1f5cb7c987c4" providerId="ADAL" clId="{7026EEBC-B5D2-43E6-B275-AA7338F168DB}" dt="2022-12-02T10:00:18.334" v="139" actId="1036"/>
        <pc:sldMkLst>
          <pc:docMk/>
          <pc:sldMk cId="2394008878" sldId="366"/>
        </pc:sldMkLst>
        <pc:spChg chg="add del mod">
          <ac:chgData name="Mohsen Pourvali" userId="0d33018f-a910-4099-9bab-1f5cb7c987c4" providerId="ADAL" clId="{7026EEBC-B5D2-43E6-B275-AA7338F168DB}" dt="2022-12-02T09:59:01.556" v="107" actId="21"/>
          <ac:spMkLst>
            <pc:docMk/>
            <pc:sldMk cId="2394008878" sldId="366"/>
            <ac:spMk id="5" creationId="{BB7E9471-2714-4F71-8C9F-40F18EC1C2CF}"/>
          </ac:spMkLst>
        </pc:spChg>
        <pc:spChg chg="add mod">
          <ac:chgData name="Mohsen Pourvali" userId="0d33018f-a910-4099-9bab-1f5cb7c987c4" providerId="ADAL" clId="{7026EEBC-B5D2-43E6-B275-AA7338F168DB}" dt="2022-12-02T10:00:18.334" v="139" actId="1036"/>
          <ac:spMkLst>
            <pc:docMk/>
            <pc:sldMk cId="2394008878" sldId="366"/>
            <ac:spMk id="19" creationId="{F42E47C8-779F-4F1B-B50C-5303BE46131C}"/>
          </ac:spMkLst>
        </pc:spChg>
        <pc:picChg chg="mod">
          <ac:chgData name="Mohsen Pourvali" userId="0d33018f-a910-4099-9bab-1f5cb7c987c4" providerId="ADAL" clId="{7026EEBC-B5D2-43E6-B275-AA7338F168DB}" dt="2022-12-02T09:58:12.079" v="95" actId="14100"/>
          <ac:picMkLst>
            <pc:docMk/>
            <pc:sldMk cId="2394008878" sldId="366"/>
            <ac:picMk id="6" creationId="{0FBA2B3E-7800-48B5-941A-5908637D1501}"/>
          </ac:picMkLst>
        </pc:picChg>
        <pc:picChg chg="mod">
          <ac:chgData name="Mohsen Pourvali" userId="0d33018f-a910-4099-9bab-1f5cb7c987c4" providerId="ADAL" clId="{7026EEBC-B5D2-43E6-B275-AA7338F168DB}" dt="2022-12-02T09:58:12.079" v="95" actId="14100"/>
          <ac:picMkLst>
            <pc:docMk/>
            <pc:sldMk cId="2394008878" sldId="366"/>
            <ac:picMk id="8" creationId="{C5CE754D-2CC4-47E6-B39F-44BA0C6C1CF3}"/>
          </ac:picMkLst>
        </pc:picChg>
        <pc:picChg chg="mod">
          <ac:chgData name="Mohsen Pourvali" userId="0d33018f-a910-4099-9bab-1f5cb7c987c4" providerId="ADAL" clId="{7026EEBC-B5D2-43E6-B275-AA7338F168DB}" dt="2022-12-02T09:58:28.659" v="98" actId="1076"/>
          <ac:picMkLst>
            <pc:docMk/>
            <pc:sldMk cId="2394008878" sldId="366"/>
            <ac:picMk id="9" creationId="{4820441E-9EF7-4DC5-A4BA-CF42736F43A4}"/>
          </ac:picMkLst>
        </pc:picChg>
        <pc:picChg chg="mod">
          <ac:chgData name="Mohsen Pourvali" userId="0d33018f-a910-4099-9bab-1f5cb7c987c4" providerId="ADAL" clId="{7026EEBC-B5D2-43E6-B275-AA7338F168DB}" dt="2022-12-02T09:58:16.348" v="96" actId="1076"/>
          <ac:picMkLst>
            <pc:docMk/>
            <pc:sldMk cId="2394008878" sldId="366"/>
            <ac:picMk id="10" creationId="{83BB71EC-67DF-4D77-AC2C-6163488CAAD8}"/>
          </ac:picMkLst>
        </pc:picChg>
        <pc:picChg chg="mod">
          <ac:chgData name="Mohsen Pourvali" userId="0d33018f-a910-4099-9bab-1f5cb7c987c4" providerId="ADAL" clId="{7026EEBC-B5D2-43E6-B275-AA7338F168DB}" dt="2022-12-02T09:58:21.567" v="97" actId="1076"/>
          <ac:picMkLst>
            <pc:docMk/>
            <pc:sldMk cId="2394008878" sldId="366"/>
            <ac:picMk id="11" creationId="{ABFEB133-3A04-493F-A2C1-25070D01F3EB}"/>
          </ac:picMkLst>
        </pc:picChg>
        <pc:picChg chg="mod">
          <ac:chgData name="Mohsen Pourvali" userId="0d33018f-a910-4099-9bab-1f5cb7c987c4" providerId="ADAL" clId="{7026EEBC-B5D2-43E6-B275-AA7338F168DB}" dt="2022-12-02T10:00:06.246" v="122" actId="1036"/>
          <ac:picMkLst>
            <pc:docMk/>
            <pc:sldMk cId="2394008878" sldId="366"/>
            <ac:picMk id="12" creationId="{746DC4E1-4F42-494A-94F5-CF8BFC43780F}"/>
          </ac:picMkLst>
        </pc:picChg>
        <pc:picChg chg="add mod">
          <ac:chgData name="Mohsen Pourvali" userId="0d33018f-a910-4099-9bab-1f5cb7c987c4" providerId="ADAL" clId="{7026EEBC-B5D2-43E6-B275-AA7338F168DB}" dt="2022-12-02T10:00:18.334" v="139" actId="1036"/>
          <ac:picMkLst>
            <pc:docMk/>
            <pc:sldMk cId="2394008878" sldId="366"/>
            <ac:picMk id="14" creationId="{AEF612B7-E45D-406B-8333-984735F3123E}"/>
          </ac:picMkLst>
        </pc:picChg>
        <pc:picChg chg="add mod">
          <ac:chgData name="Mohsen Pourvali" userId="0d33018f-a910-4099-9bab-1f5cb7c987c4" providerId="ADAL" clId="{7026EEBC-B5D2-43E6-B275-AA7338F168DB}" dt="2022-12-02T10:00:18.334" v="139" actId="1036"/>
          <ac:picMkLst>
            <pc:docMk/>
            <pc:sldMk cId="2394008878" sldId="366"/>
            <ac:picMk id="15" creationId="{5BEEFFD8-9F88-4BA2-BE88-CAE7778DC498}"/>
          </ac:picMkLst>
        </pc:picChg>
        <pc:picChg chg="add mod">
          <ac:chgData name="Mohsen Pourvali" userId="0d33018f-a910-4099-9bab-1f5cb7c987c4" providerId="ADAL" clId="{7026EEBC-B5D2-43E6-B275-AA7338F168DB}" dt="2022-12-02T10:00:18.334" v="139" actId="1036"/>
          <ac:picMkLst>
            <pc:docMk/>
            <pc:sldMk cId="2394008878" sldId="366"/>
            <ac:picMk id="2050" creationId="{F695FB79-3C5B-403C-AB5F-4C19B9C45BCE}"/>
          </ac:picMkLst>
        </pc:picChg>
        <pc:cxnChg chg="add del mod">
          <ac:chgData name="Mohsen Pourvali" userId="0d33018f-a910-4099-9bab-1f5cb7c987c4" providerId="ADAL" clId="{7026EEBC-B5D2-43E6-B275-AA7338F168DB}" dt="2022-12-02T09:59:01.556" v="107" actId="21"/>
          <ac:cxnSpMkLst>
            <pc:docMk/>
            <pc:sldMk cId="2394008878" sldId="366"/>
            <ac:cxnSpMk id="4" creationId="{5B126897-8CFD-47CC-B0BE-2D3CBBAE5195}"/>
          </ac:cxnSpMkLst>
        </pc:cxnChg>
        <pc:cxnChg chg="mod">
          <ac:chgData name="Mohsen Pourvali" userId="0d33018f-a910-4099-9bab-1f5cb7c987c4" providerId="ADAL" clId="{7026EEBC-B5D2-43E6-B275-AA7338F168DB}" dt="2022-12-02T09:58:35.649" v="100" actId="14100"/>
          <ac:cxnSpMkLst>
            <pc:docMk/>
            <pc:sldMk cId="2394008878" sldId="366"/>
            <ac:cxnSpMk id="13" creationId="{2B6143E7-2763-4CB4-A286-424A042422C2}"/>
          </ac:cxnSpMkLst>
        </pc:cxnChg>
        <pc:cxnChg chg="add mod">
          <ac:chgData name="Mohsen Pourvali" userId="0d33018f-a910-4099-9bab-1f5cb7c987c4" providerId="ADAL" clId="{7026EEBC-B5D2-43E6-B275-AA7338F168DB}" dt="2022-12-02T10:00:18.334" v="139" actId="1036"/>
          <ac:cxnSpMkLst>
            <pc:docMk/>
            <pc:sldMk cId="2394008878" sldId="366"/>
            <ac:cxnSpMk id="18" creationId="{1B6CA95F-31ED-4F1E-8827-2AC5822D616B}"/>
          </ac:cxnSpMkLst>
        </pc:cxnChg>
        <pc:cxnChg chg="add mod">
          <ac:chgData name="Mohsen Pourvali" userId="0d33018f-a910-4099-9bab-1f5cb7c987c4" providerId="ADAL" clId="{7026EEBC-B5D2-43E6-B275-AA7338F168DB}" dt="2022-12-02T10:00:18.334" v="139" actId="1036"/>
          <ac:cxnSpMkLst>
            <pc:docMk/>
            <pc:sldMk cId="2394008878" sldId="366"/>
            <ac:cxnSpMk id="21" creationId="{5E099447-7F04-4450-AC3C-96284DF24C67}"/>
          </ac:cxnSpMkLst>
        </pc:cxnChg>
      </pc:sldChg>
      <pc:sldChg chg="del">
        <pc:chgData name="Mohsen Pourvali" userId="0d33018f-a910-4099-9bab-1f5cb7c987c4" providerId="ADAL" clId="{7026EEBC-B5D2-43E6-B275-AA7338F168DB}" dt="2022-12-03T09:25:23.414" v="364" actId="47"/>
        <pc:sldMkLst>
          <pc:docMk/>
          <pc:sldMk cId="3801717735" sldId="1691"/>
        </pc:sldMkLst>
      </pc:sldChg>
      <pc:sldChg chg="addSp delSp modSp mod">
        <pc:chgData name="Mohsen Pourvali" userId="0d33018f-a910-4099-9bab-1f5cb7c987c4" providerId="ADAL" clId="{7026EEBC-B5D2-43E6-B275-AA7338F168DB}" dt="2022-12-08T05:35:57.702" v="4350" actId="1076"/>
        <pc:sldMkLst>
          <pc:docMk/>
          <pc:sldMk cId="4005774195" sldId="1694"/>
        </pc:sldMkLst>
        <pc:spChg chg="mod">
          <ac:chgData name="Mohsen Pourvali" userId="0d33018f-a910-4099-9bab-1f5cb7c987c4" providerId="ADAL" clId="{7026EEBC-B5D2-43E6-B275-AA7338F168DB}" dt="2022-12-07T19:03:41.894" v="4267" actId="20577"/>
          <ac:spMkLst>
            <pc:docMk/>
            <pc:sldMk cId="4005774195" sldId="1694"/>
            <ac:spMk id="2" creationId="{E0CBBD91-67F6-4721-B131-B368AA66845D}"/>
          </ac:spMkLst>
        </pc:spChg>
        <pc:spChg chg="add mod">
          <ac:chgData name="Mohsen Pourvali" userId="0d33018f-a910-4099-9bab-1f5cb7c987c4" providerId="ADAL" clId="{7026EEBC-B5D2-43E6-B275-AA7338F168DB}" dt="2022-12-07T19:12:18.900" v="4346" actId="20577"/>
          <ac:spMkLst>
            <pc:docMk/>
            <pc:sldMk cId="4005774195" sldId="1694"/>
            <ac:spMk id="5" creationId="{25BF8930-3117-4144-8028-441BAF46828D}"/>
          </ac:spMkLst>
        </pc:spChg>
        <pc:spChg chg="del">
          <ac:chgData name="Mohsen Pourvali" userId="0d33018f-a910-4099-9bab-1f5cb7c987c4" providerId="ADAL" clId="{7026EEBC-B5D2-43E6-B275-AA7338F168DB}" dt="2022-12-07T19:03:04.782" v="4231" actId="478"/>
          <ac:spMkLst>
            <pc:docMk/>
            <pc:sldMk cId="4005774195" sldId="1694"/>
            <ac:spMk id="9" creationId="{543A577B-2947-40B2-B5C5-0732605C1285}"/>
          </ac:spMkLst>
        </pc:spChg>
        <pc:spChg chg="del">
          <ac:chgData name="Mohsen Pourvali" userId="0d33018f-a910-4099-9bab-1f5cb7c987c4" providerId="ADAL" clId="{7026EEBC-B5D2-43E6-B275-AA7338F168DB}" dt="2022-12-07T19:03:04.782" v="4231" actId="478"/>
          <ac:spMkLst>
            <pc:docMk/>
            <pc:sldMk cId="4005774195" sldId="1694"/>
            <ac:spMk id="10" creationId="{EBAC652F-9D38-405B-A3DC-4B0D6CE1700E}"/>
          </ac:spMkLst>
        </pc:spChg>
        <pc:spChg chg="add mod">
          <ac:chgData name="Mohsen Pourvali" userId="0d33018f-a910-4099-9bab-1f5cb7c987c4" providerId="ADAL" clId="{7026EEBC-B5D2-43E6-B275-AA7338F168DB}" dt="2022-12-07T19:07:58.870" v="4344" actId="113"/>
          <ac:spMkLst>
            <pc:docMk/>
            <pc:sldMk cId="4005774195" sldId="1694"/>
            <ac:spMk id="13" creationId="{6FEAE261-BD6A-4ECC-8EBE-3D78D3324D7B}"/>
          </ac:spMkLst>
        </pc:spChg>
        <pc:graphicFrameChg chg="mod">
          <ac:chgData name="Mohsen Pourvali" userId="0d33018f-a910-4099-9bab-1f5cb7c987c4" providerId="ADAL" clId="{7026EEBC-B5D2-43E6-B275-AA7338F168DB}" dt="2022-12-07T19:03:12.983" v="4232" actId="1076"/>
          <ac:graphicFrameMkLst>
            <pc:docMk/>
            <pc:sldMk cId="4005774195" sldId="1694"/>
            <ac:graphicFrameMk id="4" creationId="{6A82587F-32C0-401C-8AE9-1B92A46BDE1D}"/>
          </ac:graphicFrameMkLst>
        </pc:graphicFrameChg>
        <pc:graphicFrameChg chg="add mod modGraphic">
          <ac:chgData name="Mohsen Pourvali" userId="0d33018f-a910-4099-9bab-1f5cb7c987c4" providerId="ADAL" clId="{7026EEBC-B5D2-43E6-B275-AA7338F168DB}" dt="2022-12-08T05:35:57.702" v="4350" actId="1076"/>
          <ac:graphicFrameMkLst>
            <pc:docMk/>
            <pc:sldMk cId="4005774195" sldId="1694"/>
            <ac:graphicFrameMk id="12" creationId="{AA773AA2-F086-4BC2-8CD4-495FCE63218C}"/>
          </ac:graphicFrameMkLst>
        </pc:graphicFrameChg>
        <pc:picChg chg="del">
          <ac:chgData name="Mohsen Pourvali" userId="0d33018f-a910-4099-9bab-1f5cb7c987c4" providerId="ADAL" clId="{7026EEBC-B5D2-43E6-B275-AA7338F168DB}" dt="2022-12-07T19:03:04.782" v="4231" actId="478"/>
          <ac:picMkLst>
            <pc:docMk/>
            <pc:sldMk cId="4005774195" sldId="1694"/>
            <ac:picMk id="6" creationId="{0AFF55EB-E779-434D-BE39-BE094E94FE81}"/>
          </ac:picMkLst>
        </pc:picChg>
        <pc:picChg chg="del">
          <ac:chgData name="Mohsen Pourvali" userId="0d33018f-a910-4099-9bab-1f5cb7c987c4" providerId="ADAL" clId="{7026EEBC-B5D2-43E6-B275-AA7338F168DB}" dt="2022-12-07T19:03:04.782" v="4231" actId="478"/>
          <ac:picMkLst>
            <pc:docMk/>
            <pc:sldMk cId="4005774195" sldId="1694"/>
            <ac:picMk id="8" creationId="{679182F9-66FB-4816-B020-E49228578598}"/>
          </ac:picMkLst>
        </pc:picChg>
      </pc:sldChg>
      <pc:sldChg chg="del">
        <pc:chgData name="Mohsen Pourvali" userId="0d33018f-a910-4099-9bab-1f5cb7c987c4" providerId="ADAL" clId="{7026EEBC-B5D2-43E6-B275-AA7338F168DB}" dt="2022-12-02T08:14:47.154" v="7" actId="47"/>
        <pc:sldMkLst>
          <pc:docMk/>
          <pc:sldMk cId="794466739" sldId="1793"/>
        </pc:sldMkLst>
      </pc:sldChg>
      <pc:sldChg chg="del">
        <pc:chgData name="Mohsen Pourvali" userId="0d33018f-a910-4099-9bab-1f5cb7c987c4" providerId="ADAL" clId="{7026EEBC-B5D2-43E6-B275-AA7338F168DB}" dt="2022-12-02T08:14:47.840" v="8" actId="47"/>
        <pc:sldMkLst>
          <pc:docMk/>
          <pc:sldMk cId="3576438555" sldId="1794"/>
        </pc:sldMkLst>
      </pc:sldChg>
      <pc:sldChg chg="del">
        <pc:chgData name="Mohsen Pourvali" userId="0d33018f-a910-4099-9bab-1f5cb7c987c4" providerId="ADAL" clId="{7026EEBC-B5D2-43E6-B275-AA7338F168DB}" dt="2022-12-02T08:14:49.097" v="10" actId="47"/>
        <pc:sldMkLst>
          <pc:docMk/>
          <pc:sldMk cId="3899132848" sldId="1819"/>
        </pc:sldMkLst>
      </pc:sldChg>
      <pc:sldChg chg="del">
        <pc:chgData name="Mohsen Pourvali" userId="0d33018f-a910-4099-9bab-1f5cb7c987c4" providerId="ADAL" clId="{7026EEBC-B5D2-43E6-B275-AA7338F168DB}" dt="2022-12-02T08:14:48.588" v="9" actId="47"/>
        <pc:sldMkLst>
          <pc:docMk/>
          <pc:sldMk cId="2428729727" sldId="1820"/>
        </pc:sldMkLst>
      </pc:sldChg>
      <pc:sldChg chg="del">
        <pc:chgData name="Mohsen Pourvali" userId="0d33018f-a910-4099-9bab-1f5cb7c987c4" providerId="ADAL" clId="{7026EEBC-B5D2-43E6-B275-AA7338F168DB}" dt="2022-12-02T08:14:37.874" v="0" actId="47"/>
        <pc:sldMkLst>
          <pc:docMk/>
          <pc:sldMk cId="3007710748" sldId="1821"/>
        </pc:sldMkLst>
      </pc:sldChg>
      <pc:sldChg chg="del">
        <pc:chgData name="Mohsen Pourvali" userId="0d33018f-a910-4099-9bab-1f5cb7c987c4" providerId="ADAL" clId="{7026EEBC-B5D2-43E6-B275-AA7338F168DB}" dt="2022-12-02T08:14:39.350" v="1" actId="47"/>
        <pc:sldMkLst>
          <pc:docMk/>
          <pc:sldMk cId="116434854" sldId="1822"/>
        </pc:sldMkLst>
      </pc:sldChg>
      <pc:sldChg chg="del">
        <pc:chgData name="Mohsen Pourvali" userId="0d33018f-a910-4099-9bab-1f5cb7c987c4" providerId="ADAL" clId="{7026EEBC-B5D2-43E6-B275-AA7338F168DB}" dt="2022-12-02T08:14:40.553" v="2" actId="47"/>
        <pc:sldMkLst>
          <pc:docMk/>
          <pc:sldMk cId="3574370243" sldId="1823"/>
        </pc:sldMkLst>
      </pc:sldChg>
      <pc:sldChg chg="del">
        <pc:chgData name="Mohsen Pourvali" userId="0d33018f-a910-4099-9bab-1f5cb7c987c4" providerId="ADAL" clId="{7026EEBC-B5D2-43E6-B275-AA7338F168DB}" dt="2022-12-02T08:14:42.907" v="3" actId="47"/>
        <pc:sldMkLst>
          <pc:docMk/>
          <pc:sldMk cId="2936245731" sldId="1824"/>
        </pc:sldMkLst>
      </pc:sldChg>
      <pc:sldChg chg="del">
        <pc:chgData name="Mohsen Pourvali" userId="0d33018f-a910-4099-9bab-1f5cb7c987c4" providerId="ADAL" clId="{7026EEBC-B5D2-43E6-B275-AA7338F168DB}" dt="2022-12-02T08:14:43.645" v="4" actId="47"/>
        <pc:sldMkLst>
          <pc:docMk/>
          <pc:sldMk cId="2883663228" sldId="1826"/>
        </pc:sldMkLst>
      </pc:sldChg>
      <pc:sldChg chg="del">
        <pc:chgData name="Mohsen Pourvali" userId="0d33018f-a910-4099-9bab-1f5cb7c987c4" providerId="ADAL" clId="{7026EEBC-B5D2-43E6-B275-AA7338F168DB}" dt="2022-12-02T08:14:44.362" v="5" actId="47"/>
        <pc:sldMkLst>
          <pc:docMk/>
          <pc:sldMk cId="3187487308" sldId="1828"/>
        </pc:sldMkLst>
      </pc:sldChg>
      <pc:sldChg chg="del">
        <pc:chgData name="Mohsen Pourvali" userId="0d33018f-a910-4099-9bab-1f5cb7c987c4" providerId="ADAL" clId="{7026EEBC-B5D2-43E6-B275-AA7338F168DB}" dt="2022-12-02T08:14:46.367" v="6" actId="47"/>
        <pc:sldMkLst>
          <pc:docMk/>
          <pc:sldMk cId="4085440620" sldId="1829"/>
        </pc:sldMkLst>
      </pc:sldChg>
      <pc:sldChg chg="del">
        <pc:chgData name="Mohsen Pourvali" userId="0d33018f-a910-4099-9bab-1f5cb7c987c4" providerId="ADAL" clId="{7026EEBC-B5D2-43E6-B275-AA7338F168DB}" dt="2022-12-02T08:16:00.248" v="20" actId="47"/>
        <pc:sldMkLst>
          <pc:docMk/>
          <pc:sldMk cId="203084406" sldId="1830"/>
        </pc:sldMkLst>
      </pc:sldChg>
      <pc:sldChg chg="del">
        <pc:chgData name="Mohsen Pourvali" userId="0d33018f-a910-4099-9bab-1f5cb7c987c4" providerId="ADAL" clId="{7026EEBC-B5D2-43E6-B275-AA7338F168DB}" dt="2022-12-02T08:16:01.181" v="21" actId="47"/>
        <pc:sldMkLst>
          <pc:docMk/>
          <pc:sldMk cId="2605001709" sldId="1831"/>
        </pc:sldMkLst>
      </pc:sldChg>
      <pc:sldChg chg="del">
        <pc:chgData name="Mohsen Pourvali" userId="0d33018f-a910-4099-9bab-1f5cb7c987c4" providerId="ADAL" clId="{7026EEBC-B5D2-43E6-B275-AA7338F168DB}" dt="2022-12-02T08:16:01.866" v="22" actId="47"/>
        <pc:sldMkLst>
          <pc:docMk/>
          <pc:sldMk cId="1235899313" sldId="1832"/>
        </pc:sldMkLst>
      </pc:sldChg>
      <pc:sldChg chg="modSp mod modNotesTx">
        <pc:chgData name="Mohsen Pourvali" userId="0d33018f-a910-4099-9bab-1f5cb7c987c4" providerId="ADAL" clId="{7026EEBC-B5D2-43E6-B275-AA7338F168DB}" dt="2022-12-08T18:18:41.567" v="5797" actId="20577"/>
        <pc:sldMkLst>
          <pc:docMk/>
          <pc:sldMk cId="996826426" sldId="1833"/>
        </pc:sldMkLst>
        <pc:spChg chg="mod">
          <ac:chgData name="Mohsen Pourvali" userId="0d33018f-a910-4099-9bab-1f5cb7c987c4" providerId="ADAL" clId="{7026EEBC-B5D2-43E6-B275-AA7338F168DB}" dt="2022-12-05T06:47:44.696" v="1637" actId="14100"/>
          <ac:spMkLst>
            <pc:docMk/>
            <pc:sldMk cId="996826426" sldId="1833"/>
            <ac:spMk id="3" creationId="{442375C7-3113-4F24-9C18-18C8C74F2852}"/>
          </ac:spMkLst>
        </pc:spChg>
        <pc:picChg chg="mod">
          <ac:chgData name="Mohsen Pourvali" userId="0d33018f-a910-4099-9bab-1f5cb7c987c4" providerId="ADAL" clId="{7026EEBC-B5D2-43E6-B275-AA7338F168DB}" dt="2022-12-05T06:47:37.972" v="1636" actId="1076"/>
          <ac:picMkLst>
            <pc:docMk/>
            <pc:sldMk cId="996826426" sldId="1833"/>
            <ac:picMk id="5" creationId="{546CC1BF-330D-4440-84EC-0BB13F1767DC}"/>
          </ac:picMkLst>
        </pc:picChg>
        <pc:picChg chg="mod">
          <ac:chgData name="Mohsen Pourvali" userId="0d33018f-a910-4099-9bab-1f5cb7c987c4" providerId="ADAL" clId="{7026EEBC-B5D2-43E6-B275-AA7338F168DB}" dt="2022-12-04T18:28:35.393" v="1186" actId="1076"/>
          <ac:picMkLst>
            <pc:docMk/>
            <pc:sldMk cId="996826426" sldId="1833"/>
            <ac:picMk id="12" creationId="{128603D0-A2DA-492B-9BA6-17DD6D9F8587}"/>
          </ac:picMkLst>
        </pc:picChg>
      </pc:sldChg>
      <pc:sldChg chg="del">
        <pc:chgData name="Mohsen Pourvali" userId="0d33018f-a910-4099-9bab-1f5cb7c987c4" providerId="ADAL" clId="{7026EEBC-B5D2-43E6-B275-AA7338F168DB}" dt="2022-12-04T07:54:57.590" v="905" actId="47"/>
        <pc:sldMkLst>
          <pc:docMk/>
          <pc:sldMk cId="679984962" sldId="1834"/>
        </pc:sldMkLst>
      </pc:sldChg>
      <pc:sldChg chg="del">
        <pc:chgData name="Mohsen Pourvali" userId="0d33018f-a910-4099-9bab-1f5cb7c987c4" providerId="ADAL" clId="{7026EEBC-B5D2-43E6-B275-AA7338F168DB}" dt="2022-12-03T08:44:59.334" v="145" actId="2696"/>
        <pc:sldMkLst>
          <pc:docMk/>
          <pc:sldMk cId="1950745125" sldId="1836"/>
        </pc:sldMkLst>
      </pc:sldChg>
      <pc:sldChg chg="add del">
        <pc:chgData name="Mohsen Pourvali" userId="0d33018f-a910-4099-9bab-1f5cb7c987c4" providerId="ADAL" clId="{7026EEBC-B5D2-43E6-B275-AA7338F168DB}" dt="2022-12-03T08:46:48.257" v="151" actId="2696"/>
        <pc:sldMkLst>
          <pc:docMk/>
          <pc:sldMk cId="2886143237" sldId="1836"/>
        </pc:sldMkLst>
      </pc:sldChg>
      <pc:sldChg chg="addSp delSp modSp add mod modNotesTx">
        <pc:chgData name="Mohsen Pourvali" userId="0d33018f-a910-4099-9bab-1f5cb7c987c4" providerId="ADAL" clId="{7026EEBC-B5D2-43E6-B275-AA7338F168DB}" dt="2022-12-08T18:06:17.507" v="5449" actId="113"/>
        <pc:sldMkLst>
          <pc:docMk/>
          <pc:sldMk cId="4172218398" sldId="1836"/>
        </pc:sldMkLst>
        <pc:spChg chg="mod">
          <ac:chgData name="Mohsen Pourvali" userId="0d33018f-a910-4099-9bab-1f5cb7c987c4" providerId="ADAL" clId="{7026EEBC-B5D2-43E6-B275-AA7338F168DB}" dt="2022-12-08T18:06:17.507" v="5449" actId="113"/>
          <ac:spMkLst>
            <pc:docMk/>
            <pc:sldMk cId="4172218398" sldId="1836"/>
            <ac:spMk id="3" creationId="{D09D2BE9-167B-4BB5-AFC9-3937F8BF55E2}"/>
          </ac:spMkLst>
        </pc:spChg>
        <pc:spChg chg="mod">
          <ac:chgData name="Mohsen Pourvali" userId="0d33018f-a910-4099-9bab-1f5cb7c987c4" providerId="ADAL" clId="{7026EEBC-B5D2-43E6-B275-AA7338F168DB}" dt="2022-12-04T15:30:32.656" v="996" actId="1076"/>
          <ac:spMkLst>
            <pc:docMk/>
            <pc:sldMk cId="4172218398" sldId="1836"/>
            <ac:spMk id="5" creationId="{175FA076-788E-4406-A0F9-C9BCB81382B7}"/>
          </ac:spMkLst>
        </pc:spChg>
        <pc:spChg chg="mod">
          <ac:chgData name="Mohsen Pourvali" userId="0d33018f-a910-4099-9bab-1f5cb7c987c4" providerId="ADAL" clId="{7026EEBC-B5D2-43E6-B275-AA7338F168DB}" dt="2022-12-04T15:30:32.656" v="996" actId="1076"/>
          <ac:spMkLst>
            <pc:docMk/>
            <pc:sldMk cId="4172218398" sldId="1836"/>
            <ac:spMk id="6" creationId="{11D0CCD5-FB53-48E1-A6F3-71929546286E}"/>
          </ac:spMkLst>
        </pc:spChg>
        <pc:spChg chg="mod">
          <ac:chgData name="Mohsen Pourvali" userId="0d33018f-a910-4099-9bab-1f5cb7c987c4" providerId="ADAL" clId="{7026EEBC-B5D2-43E6-B275-AA7338F168DB}" dt="2022-12-04T15:30:32.656" v="996" actId="1076"/>
          <ac:spMkLst>
            <pc:docMk/>
            <pc:sldMk cId="4172218398" sldId="1836"/>
            <ac:spMk id="8" creationId="{98751FA3-A421-4ED8-A55B-88471AA3FD4B}"/>
          </ac:spMkLst>
        </pc:spChg>
        <pc:spChg chg="add del mod">
          <ac:chgData name="Mohsen Pourvali" userId="0d33018f-a910-4099-9bab-1f5cb7c987c4" providerId="ADAL" clId="{7026EEBC-B5D2-43E6-B275-AA7338F168DB}" dt="2022-12-04T15:25:00.845" v="963"/>
          <ac:spMkLst>
            <pc:docMk/>
            <pc:sldMk cId="4172218398" sldId="1836"/>
            <ac:spMk id="10" creationId="{6ED355DA-173C-455C-A6B1-DB224E09F0FC}"/>
          </ac:spMkLst>
        </pc:spChg>
        <pc:spChg chg="add mod">
          <ac:chgData name="Mohsen Pourvali" userId="0d33018f-a910-4099-9bab-1f5cb7c987c4" providerId="ADAL" clId="{7026EEBC-B5D2-43E6-B275-AA7338F168DB}" dt="2022-12-08T08:32:16.698" v="4509" actId="1035"/>
          <ac:spMkLst>
            <pc:docMk/>
            <pc:sldMk cId="4172218398" sldId="1836"/>
            <ac:spMk id="11" creationId="{7FA58D3F-E322-4127-8969-E028B46FA6AA}"/>
          </ac:spMkLst>
        </pc:spChg>
        <pc:spChg chg="add mod">
          <ac:chgData name="Mohsen Pourvali" userId="0d33018f-a910-4099-9bab-1f5cb7c987c4" providerId="ADAL" clId="{7026EEBC-B5D2-43E6-B275-AA7338F168DB}" dt="2022-12-08T08:32:16.698" v="4509" actId="1035"/>
          <ac:spMkLst>
            <pc:docMk/>
            <pc:sldMk cId="4172218398" sldId="1836"/>
            <ac:spMk id="12" creationId="{18EE0D27-1D57-409B-A61A-7D6BDCA97CBE}"/>
          </ac:spMkLst>
        </pc:spChg>
        <pc:spChg chg="add mod">
          <ac:chgData name="Mohsen Pourvali" userId="0d33018f-a910-4099-9bab-1f5cb7c987c4" providerId="ADAL" clId="{7026EEBC-B5D2-43E6-B275-AA7338F168DB}" dt="2022-12-04T15:27:39.232" v="968" actId="1076"/>
          <ac:spMkLst>
            <pc:docMk/>
            <pc:sldMk cId="4172218398" sldId="1836"/>
            <ac:spMk id="13" creationId="{0FE5A4C9-5C66-4292-B854-CF5614F7CFBE}"/>
          </ac:spMkLst>
        </pc:spChg>
        <pc:spChg chg="add mod">
          <ac:chgData name="Mohsen Pourvali" userId="0d33018f-a910-4099-9bab-1f5cb7c987c4" providerId="ADAL" clId="{7026EEBC-B5D2-43E6-B275-AA7338F168DB}" dt="2022-12-08T08:32:16.698" v="4509" actId="1035"/>
          <ac:spMkLst>
            <pc:docMk/>
            <pc:sldMk cId="4172218398" sldId="1836"/>
            <ac:spMk id="14" creationId="{FA12EFD8-6313-4BDC-9FE8-BD3C5F69EE20}"/>
          </ac:spMkLst>
        </pc:spChg>
        <pc:spChg chg="add mod">
          <ac:chgData name="Mohsen Pourvali" userId="0d33018f-a910-4099-9bab-1f5cb7c987c4" providerId="ADAL" clId="{7026EEBC-B5D2-43E6-B275-AA7338F168DB}" dt="2022-12-08T08:32:16.698" v="4509" actId="1035"/>
          <ac:spMkLst>
            <pc:docMk/>
            <pc:sldMk cId="4172218398" sldId="1836"/>
            <ac:spMk id="15" creationId="{246D8021-4BEE-45B6-A3AB-53ADC34FF0E3}"/>
          </ac:spMkLst>
        </pc:spChg>
        <pc:spChg chg="add mod">
          <ac:chgData name="Mohsen Pourvali" userId="0d33018f-a910-4099-9bab-1f5cb7c987c4" providerId="ADAL" clId="{7026EEBC-B5D2-43E6-B275-AA7338F168DB}" dt="2022-12-04T15:31:58.095" v="1005" actId="14100"/>
          <ac:spMkLst>
            <pc:docMk/>
            <pc:sldMk cId="4172218398" sldId="1836"/>
            <ac:spMk id="18" creationId="{96A2315B-3127-4331-94D6-2EE120BFDE89}"/>
          </ac:spMkLst>
        </pc:spChg>
        <pc:spChg chg="add mod">
          <ac:chgData name="Mohsen Pourvali" userId="0d33018f-a910-4099-9bab-1f5cb7c987c4" providerId="ADAL" clId="{7026EEBC-B5D2-43E6-B275-AA7338F168DB}" dt="2022-12-08T08:40:09.019" v="4577" actId="14100"/>
          <ac:spMkLst>
            <pc:docMk/>
            <pc:sldMk cId="4172218398" sldId="1836"/>
            <ac:spMk id="24" creationId="{551815F1-22EF-4637-B971-124DF61E88ED}"/>
          </ac:spMkLst>
        </pc:spChg>
        <pc:picChg chg="add mod">
          <ac:chgData name="Mohsen Pourvali" userId="0d33018f-a910-4099-9bab-1f5cb7c987c4" providerId="ADAL" clId="{7026EEBC-B5D2-43E6-B275-AA7338F168DB}" dt="2022-12-08T08:32:34.385" v="4513" actId="1076"/>
          <ac:picMkLst>
            <pc:docMk/>
            <pc:sldMk cId="4172218398" sldId="1836"/>
            <ac:picMk id="19" creationId="{BC379020-9093-473B-8582-A709BD1F24E1}"/>
          </ac:picMkLst>
        </pc:picChg>
        <pc:picChg chg="add mod">
          <ac:chgData name="Mohsen Pourvali" userId="0d33018f-a910-4099-9bab-1f5cb7c987c4" providerId="ADAL" clId="{7026EEBC-B5D2-43E6-B275-AA7338F168DB}" dt="2022-12-08T08:40:12.591" v="4578" actId="1076"/>
          <ac:picMkLst>
            <pc:docMk/>
            <pc:sldMk cId="4172218398" sldId="1836"/>
            <ac:picMk id="21" creationId="{482831C3-678D-4066-8D78-D48E89639355}"/>
          </ac:picMkLst>
        </pc:picChg>
        <pc:picChg chg="add del mod">
          <ac:chgData name="Mohsen Pourvali" userId="0d33018f-a910-4099-9bab-1f5cb7c987c4" providerId="ADAL" clId="{7026EEBC-B5D2-43E6-B275-AA7338F168DB}" dt="2022-12-08T08:38:59.239" v="4561" actId="478"/>
          <ac:picMkLst>
            <pc:docMk/>
            <pc:sldMk cId="4172218398" sldId="1836"/>
            <ac:picMk id="22" creationId="{ACE412C1-5D4B-4AF3-A4D4-1D779F39D883}"/>
          </ac:picMkLst>
        </pc:picChg>
        <pc:cxnChg chg="add mod">
          <ac:chgData name="Mohsen Pourvali" userId="0d33018f-a910-4099-9bab-1f5cb7c987c4" providerId="ADAL" clId="{7026EEBC-B5D2-43E6-B275-AA7338F168DB}" dt="2022-12-08T08:32:29.442" v="4511" actId="14100"/>
          <ac:cxnSpMkLst>
            <pc:docMk/>
            <pc:sldMk cId="4172218398" sldId="1836"/>
            <ac:cxnSpMk id="16" creationId="{D2D5B354-D596-46B8-8F83-B47D43DC1E63}"/>
          </ac:cxnSpMkLst>
        </pc:cxnChg>
        <pc:cxnChg chg="add mod">
          <ac:chgData name="Mohsen Pourvali" userId="0d33018f-a910-4099-9bab-1f5cb7c987c4" providerId="ADAL" clId="{7026EEBC-B5D2-43E6-B275-AA7338F168DB}" dt="2022-12-08T08:32:32.198" v="4512" actId="14100"/>
          <ac:cxnSpMkLst>
            <pc:docMk/>
            <pc:sldMk cId="4172218398" sldId="1836"/>
            <ac:cxnSpMk id="17" creationId="{7FCABA13-5EC2-447E-955F-DF679359A786}"/>
          </ac:cxnSpMkLst>
        </pc:cxnChg>
        <pc:cxnChg chg="add mod">
          <ac:chgData name="Mohsen Pourvali" userId="0d33018f-a910-4099-9bab-1f5cb7c987c4" providerId="ADAL" clId="{7026EEBC-B5D2-43E6-B275-AA7338F168DB}" dt="2022-12-04T15:33:00.718" v="1048" actId="692"/>
          <ac:cxnSpMkLst>
            <pc:docMk/>
            <pc:sldMk cId="4172218398" sldId="1836"/>
            <ac:cxnSpMk id="26" creationId="{470701D5-4F37-415C-BCDA-8AD250363726}"/>
          </ac:cxnSpMkLst>
        </pc:cxnChg>
      </pc:sldChg>
      <pc:sldChg chg="del">
        <pc:chgData name="Mohsen Pourvali" userId="0d33018f-a910-4099-9bab-1f5cb7c987c4" providerId="ADAL" clId="{7026EEBC-B5D2-43E6-B275-AA7338F168DB}" dt="2022-12-02T08:16:05.167" v="23" actId="47"/>
        <pc:sldMkLst>
          <pc:docMk/>
          <pc:sldMk cId="45344093" sldId="1838"/>
        </pc:sldMkLst>
      </pc:sldChg>
      <pc:sldChg chg="del">
        <pc:chgData name="Mohsen Pourvali" userId="0d33018f-a910-4099-9bab-1f5cb7c987c4" providerId="ADAL" clId="{7026EEBC-B5D2-43E6-B275-AA7338F168DB}" dt="2022-12-02T08:15:48.878" v="16" actId="47"/>
        <pc:sldMkLst>
          <pc:docMk/>
          <pc:sldMk cId="1630953781" sldId="1839"/>
        </pc:sldMkLst>
      </pc:sldChg>
      <pc:sldChg chg="del mod modShow">
        <pc:chgData name="Mohsen Pourvali" userId="0d33018f-a910-4099-9bab-1f5cb7c987c4" providerId="ADAL" clId="{7026EEBC-B5D2-43E6-B275-AA7338F168DB}" dt="2022-12-03T08:56:39.784" v="234" actId="47"/>
        <pc:sldMkLst>
          <pc:docMk/>
          <pc:sldMk cId="64576800" sldId="1840"/>
        </pc:sldMkLst>
      </pc:sldChg>
      <pc:sldChg chg="modSp mod modAnim modNotesTx">
        <pc:chgData name="Mohsen Pourvali" userId="0d33018f-a910-4099-9bab-1f5cb7c987c4" providerId="ADAL" clId="{7026EEBC-B5D2-43E6-B275-AA7338F168DB}" dt="2022-12-08T18:30:12.950" v="5818" actId="20577"/>
        <pc:sldMkLst>
          <pc:docMk/>
          <pc:sldMk cId="988769348" sldId="1841"/>
        </pc:sldMkLst>
        <pc:spChg chg="mod">
          <ac:chgData name="Mohsen Pourvali" userId="0d33018f-a910-4099-9bab-1f5cb7c987c4" providerId="ADAL" clId="{7026EEBC-B5D2-43E6-B275-AA7338F168DB}" dt="2022-12-05T06:49:08.600" v="1655" actId="20577"/>
          <ac:spMkLst>
            <pc:docMk/>
            <pc:sldMk cId="988769348" sldId="1841"/>
            <ac:spMk id="5" creationId="{C1D5443A-163A-4595-A02B-7FB7F6C9D339}"/>
          </ac:spMkLst>
        </pc:spChg>
        <pc:spChg chg="mod">
          <ac:chgData name="Mohsen Pourvali" userId="0d33018f-a910-4099-9bab-1f5cb7c987c4" providerId="ADAL" clId="{7026EEBC-B5D2-43E6-B275-AA7338F168DB}" dt="2022-12-08T18:30:12.950" v="5818" actId="20577"/>
          <ac:spMkLst>
            <pc:docMk/>
            <pc:sldMk cId="988769348" sldId="1841"/>
            <ac:spMk id="16" creationId="{7F954BA3-8836-4083-97C0-17E5EE0C8ABC}"/>
          </ac:spMkLst>
        </pc:spChg>
      </pc:sldChg>
      <pc:sldChg chg="del">
        <pc:chgData name="Mohsen Pourvali" userId="0d33018f-a910-4099-9bab-1f5cb7c987c4" providerId="ADAL" clId="{7026EEBC-B5D2-43E6-B275-AA7338F168DB}" dt="2022-12-02T08:15:03.570" v="12" actId="47"/>
        <pc:sldMkLst>
          <pc:docMk/>
          <pc:sldMk cId="2504890590" sldId="1842"/>
        </pc:sldMkLst>
      </pc:sldChg>
      <pc:sldChg chg="del">
        <pc:chgData name="Mohsen Pourvali" userId="0d33018f-a910-4099-9bab-1f5cb7c987c4" providerId="ADAL" clId="{7026EEBC-B5D2-43E6-B275-AA7338F168DB}" dt="2022-12-02T08:16:26.167" v="26" actId="47"/>
        <pc:sldMkLst>
          <pc:docMk/>
          <pc:sldMk cId="3262311958" sldId="1843"/>
        </pc:sldMkLst>
      </pc:sldChg>
      <pc:sldChg chg="del">
        <pc:chgData name="Mohsen Pourvali" userId="0d33018f-a910-4099-9bab-1f5cb7c987c4" providerId="ADAL" clId="{7026EEBC-B5D2-43E6-B275-AA7338F168DB}" dt="2022-12-02T08:16:27.044" v="27" actId="47"/>
        <pc:sldMkLst>
          <pc:docMk/>
          <pc:sldMk cId="458364749" sldId="1844"/>
        </pc:sldMkLst>
      </pc:sldChg>
      <pc:sldChg chg="del">
        <pc:chgData name="Mohsen Pourvali" userId="0d33018f-a910-4099-9bab-1f5cb7c987c4" providerId="ADAL" clId="{7026EEBC-B5D2-43E6-B275-AA7338F168DB}" dt="2022-12-02T08:16:27.875" v="28" actId="47"/>
        <pc:sldMkLst>
          <pc:docMk/>
          <pc:sldMk cId="4081851836" sldId="1845"/>
        </pc:sldMkLst>
      </pc:sldChg>
      <pc:sldChg chg="modSp add del mod">
        <pc:chgData name="Mohsen Pourvali" userId="0d33018f-a910-4099-9bab-1f5cb7c987c4" providerId="ADAL" clId="{7026EEBC-B5D2-43E6-B275-AA7338F168DB}" dt="2022-12-04T15:33:15.251" v="1049" actId="47"/>
        <pc:sldMkLst>
          <pc:docMk/>
          <pc:sldMk cId="660751964" sldId="1846"/>
        </pc:sldMkLst>
        <pc:spChg chg="mod">
          <ac:chgData name="Mohsen Pourvali" userId="0d33018f-a910-4099-9bab-1f5cb7c987c4" providerId="ADAL" clId="{7026EEBC-B5D2-43E6-B275-AA7338F168DB}" dt="2022-12-04T15:27:11.655" v="964" actId="1076"/>
          <ac:spMkLst>
            <pc:docMk/>
            <pc:sldMk cId="660751964" sldId="1846"/>
            <ac:spMk id="5" creationId="{E557774F-6951-4340-BBD9-B2A2C2F4E69E}"/>
          </ac:spMkLst>
        </pc:spChg>
        <pc:spChg chg="mod">
          <ac:chgData name="Mohsen Pourvali" userId="0d33018f-a910-4099-9bab-1f5cb7c987c4" providerId="ADAL" clId="{7026EEBC-B5D2-43E6-B275-AA7338F168DB}" dt="2022-12-04T15:27:11.655" v="964" actId="1076"/>
          <ac:spMkLst>
            <pc:docMk/>
            <pc:sldMk cId="660751964" sldId="1846"/>
            <ac:spMk id="7" creationId="{88B2BA37-0D34-4A47-881E-CA029E63D05C}"/>
          </ac:spMkLst>
        </pc:spChg>
        <pc:spChg chg="mod">
          <ac:chgData name="Mohsen Pourvali" userId="0d33018f-a910-4099-9bab-1f5cb7c987c4" providerId="ADAL" clId="{7026EEBC-B5D2-43E6-B275-AA7338F168DB}" dt="2022-12-04T15:27:11.655" v="964" actId="1076"/>
          <ac:spMkLst>
            <pc:docMk/>
            <pc:sldMk cId="660751964" sldId="1846"/>
            <ac:spMk id="9" creationId="{095EE52E-A642-417A-A723-7312100B83A5}"/>
          </ac:spMkLst>
        </pc:spChg>
        <pc:spChg chg="mod">
          <ac:chgData name="Mohsen Pourvali" userId="0d33018f-a910-4099-9bab-1f5cb7c987c4" providerId="ADAL" clId="{7026EEBC-B5D2-43E6-B275-AA7338F168DB}" dt="2022-12-04T15:27:11.655" v="964" actId="1076"/>
          <ac:spMkLst>
            <pc:docMk/>
            <pc:sldMk cId="660751964" sldId="1846"/>
            <ac:spMk id="10" creationId="{F98F3CCF-40D0-45A6-ACA8-412E275EB58D}"/>
          </ac:spMkLst>
        </pc:spChg>
        <pc:spChg chg="mod">
          <ac:chgData name="Mohsen Pourvali" userId="0d33018f-a910-4099-9bab-1f5cb7c987c4" providerId="ADAL" clId="{7026EEBC-B5D2-43E6-B275-AA7338F168DB}" dt="2022-12-04T15:27:11.655" v="964" actId="1076"/>
          <ac:spMkLst>
            <pc:docMk/>
            <pc:sldMk cId="660751964" sldId="1846"/>
            <ac:spMk id="11" creationId="{509B491B-1EA9-42A0-B1FD-EF038614E3CD}"/>
          </ac:spMkLst>
        </pc:spChg>
        <pc:spChg chg="mod">
          <ac:chgData name="Mohsen Pourvali" userId="0d33018f-a910-4099-9bab-1f5cb7c987c4" providerId="ADAL" clId="{7026EEBC-B5D2-43E6-B275-AA7338F168DB}" dt="2022-12-04T15:27:11.655" v="964" actId="1076"/>
          <ac:spMkLst>
            <pc:docMk/>
            <pc:sldMk cId="660751964" sldId="1846"/>
            <ac:spMk id="14" creationId="{C5BC6EE9-6F56-4D4D-B0A3-06AD9C415A0A}"/>
          </ac:spMkLst>
        </pc:spChg>
        <pc:picChg chg="mod">
          <ac:chgData name="Mohsen Pourvali" userId="0d33018f-a910-4099-9bab-1f5cb7c987c4" providerId="ADAL" clId="{7026EEBC-B5D2-43E6-B275-AA7338F168DB}" dt="2022-12-04T15:27:11.655" v="964" actId="1076"/>
          <ac:picMkLst>
            <pc:docMk/>
            <pc:sldMk cId="660751964" sldId="1846"/>
            <ac:picMk id="12" creationId="{8ACEF751-B6CA-4E7C-B496-BFC2AA17EAB4}"/>
          </ac:picMkLst>
        </pc:picChg>
        <pc:picChg chg="mod">
          <ac:chgData name="Mohsen Pourvali" userId="0d33018f-a910-4099-9bab-1f5cb7c987c4" providerId="ADAL" clId="{7026EEBC-B5D2-43E6-B275-AA7338F168DB}" dt="2022-12-04T15:27:11.655" v="964" actId="1076"/>
          <ac:picMkLst>
            <pc:docMk/>
            <pc:sldMk cId="660751964" sldId="1846"/>
            <ac:picMk id="15" creationId="{80D42BF3-9A5A-4A44-8B46-0BD145C380F2}"/>
          </ac:picMkLst>
        </pc:picChg>
        <pc:cxnChg chg="mod">
          <ac:chgData name="Mohsen Pourvali" userId="0d33018f-a910-4099-9bab-1f5cb7c987c4" providerId="ADAL" clId="{7026EEBC-B5D2-43E6-B275-AA7338F168DB}" dt="2022-12-04T15:27:11.655" v="964" actId="1076"/>
          <ac:cxnSpMkLst>
            <pc:docMk/>
            <pc:sldMk cId="660751964" sldId="1846"/>
            <ac:cxnSpMk id="13" creationId="{FE1FD84F-4359-48F0-A486-086FA9546D87}"/>
          </ac:cxnSpMkLst>
        </pc:cxnChg>
        <pc:cxnChg chg="mod">
          <ac:chgData name="Mohsen Pourvali" userId="0d33018f-a910-4099-9bab-1f5cb7c987c4" providerId="ADAL" clId="{7026EEBC-B5D2-43E6-B275-AA7338F168DB}" dt="2022-12-04T15:27:11.655" v="964" actId="1076"/>
          <ac:cxnSpMkLst>
            <pc:docMk/>
            <pc:sldMk cId="660751964" sldId="1846"/>
            <ac:cxnSpMk id="16" creationId="{5C78E097-08B6-4B79-A93F-90E3794C7A6A}"/>
          </ac:cxnSpMkLst>
        </pc:cxnChg>
      </pc:sldChg>
      <pc:sldChg chg="del">
        <pc:chgData name="Mohsen Pourvali" userId="0d33018f-a910-4099-9bab-1f5cb7c987c4" providerId="ADAL" clId="{7026EEBC-B5D2-43E6-B275-AA7338F168DB}" dt="2022-12-03T08:44:59.334" v="145" actId="2696"/>
        <pc:sldMkLst>
          <pc:docMk/>
          <pc:sldMk cId="1726103218" sldId="1846"/>
        </pc:sldMkLst>
      </pc:sldChg>
      <pc:sldChg chg="add del">
        <pc:chgData name="Mohsen Pourvali" userId="0d33018f-a910-4099-9bab-1f5cb7c987c4" providerId="ADAL" clId="{7026EEBC-B5D2-43E6-B275-AA7338F168DB}" dt="2022-12-03T08:46:48.257" v="151" actId="2696"/>
        <pc:sldMkLst>
          <pc:docMk/>
          <pc:sldMk cId="3185970259" sldId="1846"/>
        </pc:sldMkLst>
      </pc:sldChg>
      <pc:sldChg chg="addSp delSp modSp mod ord modNotesTx">
        <pc:chgData name="Mohsen Pourvali" userId="0d33018f-a910-4099-9bab-1f5cb7c987c4" providerId="ADAL" clId="{7026EEBC-B5D2-43E6-B275-AA7338F168DB}" dt="2022-12-08T17:50:38.913" v="5035" actId="20577"/>
        <pc:sldMkLst>
          <pc:docMk/>
          <pc:sldMk cId="3155534079" sldId="1847"/>
        </pc:sldMkLst>
        <pc:spChg chg="mod">
          <ac:chgData name="Mohsen Pourvali" userId="0d33018f-a910-4099-9bab-1f5cb7c987c4" providerId="ADAL" clId="{7026EEBC-B5D2-43E6-B275-AA7338F168DB}" dt="2022-12-08T07:20:14.062" v="4487" actId="1076"/>
          <ac:spMkLst>
            <pc:docMk/>
            <pc:sldMk cId="3155534079" sldId="1847"/>
            <ac:spMk id="2" creationId="{FAE7C914-42CD-4D12-B403-D5B2E97ADB5C}"/>
          </ac:spMkLst>
        </pc:spChg>
        <pc:spChg chg="mod">
          <ac:chgData name="Mohsen Pourvali" userId="0d33018f-a910-4099-9bab-1f5cb7c987c4" providerId="ADAL" clId="{7026EEBC-B5D2-43E6-B275-AA7338F168DB}" dt="2022-12-08T07:19:52.890" v="4486" actId="1035"/>
          <ac:spMkLst>
            <pc:docMk/>
            <pc:sldMk cId="3155534079" sldId="1847"/>
            <ac:spMk id="3" creationId="{4DAF8134-7521-4CD3-8F11-8E1B077CE3FC}"/>
          </ac:spMkLst>
        </pc:spChg>
        <pc:spChg chg="add mod">
          <ac:chgData name="Mohsen Pourvali" userId="0d33018f-a910-4099-9bab-1f5cb7c987c4" providerId="ADAL" clId="{7026EEBC-B5D2-43E6-B275-AA7338F168DB}" dt="2022-12-08T07:19:36.198" v="4478" actId="1035"/>
          <ac:spMkLst>
            <pc:docMk/>
            <pc:sldMk cId="3155534079" sldId="1847"/>
            <ac:spMk id="4" creationId="{5ED7A690-DDB9-4674-8974-80BEAF36C6CE}"/>
          </ac:spMkLst>
        </pc:spChg>
        <pc:spChg chg="add mod">
          <ac:chgData name="Mohsen Pourvali" userId="0d33018f-a910-4099-9bab-1f5cb7c987c4" providerId="ADAL" clId="{7026EEBC-B5D2-43E6-B275-AA7338F168DB}" dt="2022-12-08T17:49:39.814" v="5032" actId="14100"/>
          <ac:spMkLst>
            <pc:docMk/>
            <pc:sldMk cId="3155534079" sldId="1847"/>
            <ac:spMk id="8" creationId="{1972D6F6-2390-4449-8F8F-B698B4D943C7}"/>
          </ac:spMkLst>
        </pc:spChg>
        <pc:spChg chg="add mod">
          <ac:chgData name="Mohsen Pourvali" userId="0d33018f-a910-4099-9bab-1f5cb7c987c4" providerId="ADAL" clId="{7026EEBC-B5D2-43E6-B275-AA7338F168DB}" dt="2022-12-08T07:19:36.198" v="4478" actId="1035"/>
          <ac:spMkLst>
            <pc:docMk/>
            <pc:sldMk cId="3155534079" sldId="1847"/>
            <ac:spMk id="12" creationId="{C5C04C5E-3C9A-4BDB-8D9A-4C667235A37A}"/>
          </ac:spMkLst>
        </pc:spChg>
        <pc:spChg chg="mod">
          <ac:chgData name="Mohsen Pourvali" userId="0d33018f-a910-4099-9bab-1f5cb7c987c4" providerId="ADAL" clId="{7026EEBC-B5D2-43E6-B275-AA7338F168DB}" dt="2022-12-08T07:19:52.890" v="4486" actId="1035"/>
          <ac:spMkLst>
            <pc:docMk/>
            <pc:sldMk cId="3155534079" sldId="1847"/>
            <ac:spMk id="19" creationId="{5964CBD7-2197-40FB-9CD1-E4248DEBAB7C}"/>
          </ac:spMkLst>
        </pc:spChg>
        <pc:spChg chg="add mod">
          <ac:chgData name="Mohsen Pourvali" userId="0d33018f-a910-4099-9bab-1f5cb7c987c4" providerId="ADAL" clId="{7026EEBC-B5D2-43E6-B275-AA7338F168DB}" dt="2022-12-08T17:48:37.249" v="5026" actId="1037"/>
          <ac:spMkLst>
            <pc:docMk/>
            <pc:sldMk cId="3155534079" sldId="1847"/>
            <ac:spMk id="24" creationId="{0B1AAD70-B345-4C7E-B780-2F15093E33F7}"/>
          </ac:spMkLst>
        </pc:spChg>
        <pc:spChg chg="add mod">
          <ac:chgData name="Mohsen Pourvali" userId="0d33018f-a910-4099-9bab-1f5cb7c987c4" providerId="ADAL" clId="{7026EEBC-B5D2-43E6-B275-AA7338F168DB}" dt="2022-12-08T17:49:43.389" v="5033" actId="14100"/>
          <ac:spMkLst>
            <pc:docMk/>
            <pc:sldMk cId="3155534079" sldId="1847"/>
            <ac:spMk id="25" creationId="{037AB137-A072-4396-B8DA-8B509C9EED5F}"/>
          </ac:spMkLst>
        </pc:spChg>
        <pc:picChg chg="del mod">
          <ac:chgData name="Mohsen Pourvali" userId="0d33018f-a910-4099-9bab-1f5cb7c987c4" providerId="ADAL" clId="{7026EEBC-B5D2-43E6-B275-AA7338F168DB}" dt="2022-12-04T07:49:37.007" v="854" actId="21"/>
          <ac:picMkLst>
            <pc:docMk/>
            <pc:sldMk cId="3155534079" sldId="1847"/>
            <ac:picMk id="7" creationId="{EFE26031-D3B1-46BE-9558-AFC62CBD6ACE}"/>
          </ac:picMkLst>
        </pc:picChg>
        <pc:picChg chg="add del mod">
          <ac:chgData name="Mohsen Pourvali" userId="0d33018f-a910-4099-9bab-1f5cb7c987c4" providerId="ADAL" clId="{7026EEBC-B5D2-43E6-B275-AA7338F168DB}" dt="2022-12-08T07:16:50.308" v="4436" actId="478"/>
          <ac:picMkLst>
            <pc:docMk/>
            <pc:sldMk cId="3155534079" sldId="1847"/>
            <ac:picMk id="13" creationId="{18E4508F-BE92-4322-9CE2-8A0584DB9AA4}"/>
          </ac:picMkLst>
        </pc:picChg>
        <pc:picChg chg="add del mod">
          <ac:chgData name="Mohsen Pourvali" userId="0d33018f-a910-4099-9bab-1f5cb7c987c4" providerId="ADAL" clId="{7026EEBC-B5D2-43E6-B275-AA7338F168DB}" dt="2022-12-08T07:16:48.601" v="4435" actId="478"/>
          <ac:picMkLst>
            <pc:docMk/>
            <pc:sldMk cId="3155534079" sldId="1847"/>
            <ac:picMk id="14" creationId="{84221AEE-482C-47C6-8EC8-667306D0A296}"/>
          </ac:picMkLst>
        </pc:picChg>
        <pc:picChg chg="add mod">
          <ac:chgData name="Mohsen Pourvali" userId="0d33018f-a910-4099-9bab-1f5cb7c987c4" providerId="ADAL" clId="{7026EEBC-B5D2-43E6-B275-AA7338F168DB}" dt="2022-12-08T07:19:36.198" v="4478" actId="1035"/>
          <ac:picMkLst>
            <pc:docMk/>
            <pc:sldMk cId="3155534079" sldId="1847"/>
            <ac:picMk id="15" creationId="{0F7B6666-3593-47D7-9AE2-30483FA633A4}"/>
          </ac:picMkLst>
        </pc:picChg>
        <pc:picChg chg="del mod">
          <ac:chgData name="Mohsen Pourvali" userId="0d33018f-a910-4099-9bab-1f5cb7c987c4" providerId="ADAL" clId="{7026EEBC-B5D2-43E6-B275-AA7338F168DB}" dt="2022-12-04T07:49:37.007" v="854" actId="21"/>
          <ac:picMkLst>
            <pc:docMk/>
            <pc:sldMk cId="3155534079" sldId="1847"/>
            <ac:picMk id="15" creationId="{EB586BB2-FD36-43AD-B5C2-23674A4435E7}"/>
          </ac:picMkLst>
        </pc:picChg>
        <pc:picChg chg="mod">
          <ac:chgData name="Mohsen Pourvali" userId="0d33018f-a910-4099-9bab-1f5cb7c987c4" providerId="ADAL" clId="{7026EEBC-B5D2-43E6-B275-AA7338F168DB}" dt="2022-12-08T07:19:36.198" v="4478" actId="1035"/>
          <ac:picMkLst>
            <pc:docMk/>
            <pc:sldMk cId="3155534079" sldId="1847"/>
            <ac:picMk id="16" creationId="{FB0EECB0-8C07-4DEF-8C5E-C13D475D1808}"/>
          </ac:picMkLst>
        </pc:picChg>
        <pc:picChg chg="add mod">
          <ac:chgData name="Mohsen Pourvali" userId="0d33018f-a910-4099-9bab-1f5cb7c987c4" providerId="ADAL" clId="{7026EEBC-B5D2-43E6-B275-AA7338F168DB}" dt="2022-12-08T07:19:36.198" v="4478" actId="1035"/>
          <ac:picMkLst>
            <pc:docMk/>
            <pc:sldMk cId="3155534079" sldId="1847"/>
            <ac:picMk id="17" creationId="{1EACE997-670B-4DA2-AE55-1DF2508C8412}"/>
          </ac:picMkLst>
        </pc:picChg>
        <pc:picChg chg="mod">
          <ac:chgData name="Mohsen Pourvali" userId="0d33018f-a910-4099-9bab-1f5cb7c987c4" providerId="ADAL" clId="{7026EEBC-B5D2-43E6-B275-AA7338F168DB}" dt="2022-12-08T07:19:52.890" v="4486" actId="1035"/>
          <ac:picMkLst>
            <pc:docMk/>
            <pc:sldMk cId="3155534079" sldId="1847"/>
            <ac:picMk id="18" creationId="{6E6B6E61-84BC-42AD-9E93-D74417E2DC24}"/>
          </ac:picMkLst>
        </pc:picChg>
        <pc:picChg chg="add mod">
          <ac:chgData name="Mohsen Pourvali" userId="0d33018f-a910-4099-9bab-1f5cb7c987c4" providerId="ADAL" clId="{7026EEBC-B5D2-43E6-B275-AA7338F168DB}" dt="2022-12-08T17:49:16.387" v="5030" actId="1035"/>
          <ac:picMkLst>
            <pc:docMk/>
            <pc:sldMk cId="3155534079" sldId="1847"/>
            <ac:picMk id="20" creationId="{BCA5009B-1932-45A6-ADF5-2DFFD6CD60D4}"/>
          </ac:picMkLst>
        </pc:picChg>
        <pc:picChg chg="add mod">
          <ac:chgData name="Mohsen Pourvali" userId="0d33018f-a910-4099-9bab-1f5cb7c987c4" providerId="ADAL" clId="{7026EEBC-B5D2-43E6-B275-AA7338F168DB}" dt="2022-12-08T08:35:03.127" v="4547" actId="1076"/>
          <ac:picMkLst>
            <pc:docMk/>
            <pc:sldMk cId="3155534079" sldId="1847"/>
            <ac:picMk id="22" creationId="{FA2400C4-F558-487D-B442-25B594EA26D6}"/>
          </ac:picMkLst>
        </pc:picChg>
        <pc:picChg chg="add mod">
          <ac:chgData name="Mohsen Pourvali" userId="0d33018f-a910-4099-9bab-1f5cb7c987c4" providerId="ADAL" clId="{7026EEBC-B5D2-43E6-B275-AA7338F168DB}" dt="2022-12-08T08:35:11.934" v="4548" actId="1076"/>
          <ac:picMkLst>
            <pc:docMk/>
            <pc:sldMk cId="3155534079" sldId="1847"/>
            <ac:picMk id="23" creationId="{3AB3C24F-CAAF-4163-90EA-6DF47B2675F4}"/>
          </ac:picMkLst>
        </pc:picChg>
        <pc:cxnChg chg="add mod">
          <ac:chgData name="Mohsen Pourvali" userId="0d33018f-a910-4099-9bab-1f5cb7c987c4" providerId="ADAL" clId="{7026EEBC-B5D2-43E6-B275-AA7338F168DB}" dt="2022-12-08T08:35:40.900" v="4556" actId="692"/>
          <ac:cxnSpMkLst>
            <pc:docMk/>
            <pc:sldMk cId="3155534079" sldId="1847"/>
            <ac:cxnSpMk id="7" creationId="{0CB25A86-3030-40A2-A75D-380689F059FB}"/>
          </ac:cxnSpMkLst>
        </pc:cxnChg>
      </pc:sldChg>
      <pc:sldChg chg="del">
        <pc:chgData name="Mohsen Pourvali" userId="0d33018f-a910-4099-9bab-1f5cb7c987c4" providerId="ADAL" clId="{7026EEBC-B5D2-43E6-B275-AA7338F168DB}" dt="2022-12-02T08:16:52.297" v="35" actId="47"/>
        <pc:sldMkLst>
          <pc:docMk/>
          <pc:sldMk cId="3385881184" sldId="1848"/>
        </pc:sldMkLst>
      </pc:sldChg>
      <pc:sldChg chg="modSp mod modNotesTx">
        <pc:chgData name="Mohsen Pourvali" userId="0d33018f-a910-4099-9bab-1f5cb7c987c4" providerId="ADAL" clId="{7026EEBC-B5D2-43E6-B275-AA7338F168DB}" dt="2022-12-07T09:16:35.022" v="3531" actId="20577"/>
        <pc:sldMkLst>
          <pc:docMk/>
          <pc:sldMk cId="3444389042" sldId="1850"/>
        </pc:sldMkLst>
        <pc:spChg chg="mod">
          <ac:chgData name="Mohsen Pourvali" userId="0d33018f-a910-4099-9bab-1f5cb7c987c4" providerId="ADAL" clId="{7026EEBC-B5D2-43E6-B275-AA7338F168DB}" dt="2022-12-04T08:05:35.192" v="913" actId="20577"/>
          <ac:spMkLst>
            <pc:docMk/>
            <pc:sldMk cId="3444389042" sldId="1850"/>
            <ac:spMk id="50" creationId="{6692E91A-B452-48A7-A73F-52E4935791C1}"/>
          </ac:spMkLst>
        </pc:spChg>
      </pc:sldChg>
      <pc:sldChg chg="del">
        <pc:chgData name="Mohsen Pourvali" userId="0d33018f-a910-4099-9bab-1f5cb7c987c4" providerId="ADAL" clId="{7026EEBC-B5D2-43E6-B275-AA7338F168DB}" dt="2022-12-02T08:16:39.357" v="32" actId="47"/>
        <pc:sldMkLst>
          <pc:docMk/>
          <pc:sldMk cId="3520551554" sldId="1851"/>
        </pc:sldMkLst>
      </pc:sldChg>
      <pc:sldChg chg="del">
        <pc:chgData name="Mohsen Pourvali" userId="0d33018f-a910-4099-9bab-1f5cb7c987c4" providerId="ADAL" clId="{7026EEBC-B5D2-43E6-B275-AA7338F168DB}" dt="2022-12-02T08:16:51.357" v="34" actId="47"/>
        <pc:sldMkLst>
          <pc:docMk/>
          <pc:sldMk cId="1647722685" sldId="1852"/>
        </pc:sldMkLst>
      </pc:sldChg>
      <pc:sldChg chg="modNotesTx">
        <pc:chgData name="Mohsen Pourvali" userId="0d33018f-a910-4099-9bab-1f5cb7c987c4" providerId="ADAL" clId="{7026EEBC-B5D2-43E6-B275-AA7338F168DB}" dt="2022-12-08T20:20:36.705" v="6931" actId="20577"/>
        <pc:sldMkLst>
          <pc:docMk/>
          <pc:sldMk cId="1465384526" sldId="1853"/>
        </pc:sldMkLst>
      </pc:sldChg>
      <pc:sldChg chg="modNotesTx">
        <pc:chgData name="Mohsen Pourvali" userId="0d33018f-a910-4099-9bab-1f5cb7c987c4" providerId="ADAL" clId="{7026EEBC-B5D2-43E6-B275-AA7338F168DB}" dt="2022-12-08T20:28:19.450" v="7282" actId="20577"/>
        <pc:sldMkLst>
          <pc:docMk/>
          <pc:sldMk cId="2645482188" sldId="1854"/>
        </pc:sldMkLst>
      </pc:sldChg>
      <pc:sldChg chg="modSp mod">
        <pc:chgData name="Mohsen Pourvali" userId="0d33018f-a910-4099-9bab-1f5cb7c987c4" providerId="ADAL" clId="{7026EEBC-B5D2-43E6-B275-AA7338F168DB}" dt="2022-12-03T09:19:25.530" v="348" actId="1036"/>
        <pc:sldMkLst>
          <pc:docMk/>
          <pc:sldMk cId="4264988258" sldId="1855"/>
        </pc:sldMkLst>
        <pc:spChg chg="mod">
          <ac:chgData name="Mohsen Pourvali" userId="0d33018f-a910-4099-9bab-1f5cb7c987c4" providerId="ADAL" clId="{7026EEBC-B5D2-43E6-B275-AA7338F168DB}" dt="2022-12-03T09:19:25.530" v="348" actId="1036"/>
          <ac:spMkLst>
            <pc:docMk/>
            <pc:sldMk cId="4264988258" sldId="1855"/>
            <ac:spMk id="3" creationId="{AF0A5B43-8C53-4273-B8AA-0F36C7C2CBF8}"/>
          </ac:spMkLst>
        </pc:spChg>
        <pc:picChg chg="mod">
          <ac:chgData name="Mohsen Pourvali" userId="0d33018f-a910-4099-9bab-1f5cb7c987c4" providerId="ADAL" clId="{7026EEBC-B5D2-43E6-B275-AA7338F168DB}" dt="2022-12-03T09:19:25.530" v="348" actId="1036"/>
          <ac:picMkLst>
            <pc:docMk/>
            <pc:sldMk cId="4264988258" sldId="1855"/>
            <ac:picMk id="5" creationId="{C36D4CB6-5419-4A7C-8381-8EB135264D11}"/>
          </ac:picMkLst>
        </pc:picChg>
      </pc:sldChg>
      <pc:sldChg chg="modSp del mod">
        <pc:chgData name="Mohsen Pourvali" userId="0d33018f-a910-4099-9bab-1f5cb7c987c4" providerId="ADAL" clId="{7026EEBC-B5D2-43E6-B275-AA7338F168DB}" dt="2022-12-03T09:14:34.309" v="283" actId="2696"/>
        <pc:sldMkLst>
          <pc:docMk/>
          <pc:sldMk cId="1252006806" sldId="1859"/>
        </pc:sldMkLst>
        <pc:spChg chg="mod">
          <ac:chgData name="Mohsen Pourvali" userId="0d33018f-a910-4099-9bab-1f5cb7c987c4" providerId="ADAL" clId="{7026EEBC-B5D2-43E6-B275-AA7338F168DB}" dt="2022-12-03T09:14:07.684" v="282" actId="113"/>
          <ac:spMkLst>
            <pc:docMk/>
            <pc:sldMk cId="1252006806" sldId="1859"/>
            <ac:spMk id="5" creationId="{D8FC051B-59D5-4A57-B90B-9B3D3A68B3D5}"/>
          </ac:spMkLst>
        </pc:spChg>
      </pc:sldChg>
      <pc:sldChg chg="addSp delSp modSp add mod modNotesTx">
        <pc:chgData name="Mohsen Pourvali" userId="0d33018f-a910-4099-9bab-1f5cb7c987c4" providerId="ADAL" clId="{7026EEBC-B5D2-43E6-B275-AA7338F168DB}" dt="2022-12-06T11:04:32.429" v="2619" actId="12"/>
        <pc:sldMkLst>
          <pc:docMk/>
          <pc:sldMk cId="4189723758" sldId="1859"/>
        </pc:sldMkLst>
        <pc:spChg chg="mod">
          <ac:chgData name="Mohsen Pourvali" userId="0d33018f-a910-4099-9bab-1f5cb7c987c4" providerId="ADAL" clId="{7026EEBC-B5D2-43E6-B275-AA7338F168DB}" dt="2022-12-03T09:16:01.478" v="303" actId="255"/>
          <ac:spMkLst>
            <pc:docMk/>
            <pc:sldMk cId="4189723758" sldId="1859"/>
            <ac:spMk id="2" creationId="{6F581ED9-3519-4C06-A407-02A90552110A}"/>
          </ac:spMkLst>
        </pc:spChg>
        <pc:spChg chg="del">
          <ac:chgData name="Mohsen Pourvali" userId="0d33018f-a910-4099-9bab-1f5cb7c987c4" providerId="ADAL" clId="{7026EEBC-B5D2-43E6-B275-AA7338F168DB}" dt="2022-12-06T09:47:35.529" v="2447" actId="478"/>
          <ac:spMkLst>
            <pc:docMk/>
            <pc:sldMk cId="4189723758" sldId="1859"/>
            <ac:spMk id="5" creationId="{D8FC051B-59D5-4A57-B90B-9B3D3A68B3D5}"/>
          </ac:spMkLst>
        </pc:spChg>
        <pc:spChg chg="mod">
          <ac:chgData name="Mohsen Pourvali" userId="0d33018f-a910-4099-9bab-1f5cb7c987c4" providerId="ADAL" clId="{7026EEBC-B5D2-43E6-B275-AA7338F168DB}" dt="2022-12-06T10:18:56.586" v="2596" actId="20577"/>
          <ac:spMkLst>
            <pc:docMk/>
            <pc:sldMk cId="4189723758" sldId="1859"/>
            <ac:spMk id="9" creationId="{9752979D-A747-4CFE-A955-81870DF59985}"/>
          </ac:spMkLst>
        </pc:spChg>
        <pc:spChg chg="mod">
          <ac:chgData name="Mohsen Pourvali" userId="0d33018f-a910-4099-9bab-1f5cb7c987c4" providerId="ADAL" clId="{7026EEBC-B5D2-43E6-B275-AA7338F168DB}" dt="2022-12-06T10:14:27.646" v="2547" actId="1035"/>
          <ac:spMkLst>
            <pc:docMk/>
            <pc:sldMk cId="4189723758" sldId="1859"/>
            <ac:spMk id="10" creationId="{B6885928-D191-4767-BA36-95A994CB9EF9}"/>
          </ac:spMkLst>
        </pc:spChg>
        <pc:spChg chg="del mod">
          <ac:chgData name="Mohsen Pourvali" userId="0d33018f-a910-4099-9bab-1f5cb7c987c4" providerId="ADAL" clId="{7026EEBC-B5D2-43E6-B275-AA7338F168DB}" dt="2022-12-06T10:14:20.097" v="2522" actId="478"/>
          <ac:spMkLst>
            <pc:docMk/>
            <pc:sldMk cId="4189723758" sldId="1859"/>
            <ac:spMk id="11" creationId="{6155CA87-3B9C-4DDA-9B6A-A77F8FC6E112}"/>
          </ac:spMkLst>
        </pc:spChg>
        <pc:graphicFrameChg chg="mod modGraphic">
          <ac:chgData name="Mohsen Pourvali" userId="0d33018f-a910-4099-9bab-1f5cb7c987c4" providerId="ADAL" clId="{7026EEBC-B5D2-43E6-B275-AA7338F168DB}" dt="2022-12-06T10:15:13.671" v="2566" actId="20577"/>
          <ac:graphicFrameMkLst>
            <pc:docMk/>
            <pc:sldMk cId="4189723758" sldId="1859"/>
            <ac:graphicFrameMk id="8" creationId="{7697D1CD-2E26-4892-BF44-07DECF0DA30B}"/>
          </ac:graphicFrameMkLst>
        </pc:graphicFrameChg>
        <pc:picChg chg="mod">
          <ac:chgData name="Mohsen Pourvali" userId="0d33018f-a910-4099-9bab-1f5cb7c987c4" providerId="ADAL" clId="{7026EEBC-B5D2-43E6-B275-AA7338F168DB}" dt="2022-12-06T10:14:27.646" v="2547" actId="1035"/>
          <ac:picMkLst>
            <pc:docMk/>
            <pc:sldMk cId="4189723758" sldId="1859"/>
            <ac:picMk id="7" creationId="{CF8551B8-3A23-4C06-86B2-D803978C01D0}"/>
          </ac:picMkLst>
        </pc:picChg>
        <pc:picChg chg="add mod">
          <ac:chgData name="Mohsen Pourvali" userId="0d33018f-a910-4099-9bab-1f5cb7c987c4" providerId="ADAL" clId="{7026EEBC-B5D2-43E6-B275-AA7338F168DB}" dt="2022-12-06T10:17:36.724" v="2576" actId="1038"/>
          <ac:picMkLst>
            <pc:docMk/>
            <pc:sldMk cId="4189723758" sldId="1859"/>
            <ac:picMk id="13" creationId="{3D5C5B36-B8ED-4C94-9F38-87F3CC906B84}"/>
          </ac:picMkLst>
        </pc:picChg>
        <pc:picChg chg="add mod">
          <ac:chgData name="Mohsen Pourvali" userId="0d33018f-a910-4099-9bab-1f5cb7c987c4" providerId="ADAL" clId="{7026EEBC-B5D2-43E6-B275-AA7338F168DB}" dt="2022-12-06T10:17:45.963" v="2578" actId="1076"/>
          <ac:picMkLst>
            <pc:docMk/>
            <pc:sldMk cId="4189723758" sldId="1859"/>
            <ac:picMk id="15" creationId="{B38D1AFF-85C5-449A-B37F-E022C375DEDD}"/>
          </ac:picMkLst>
        </pc:picChg>
        <pc:cxnChg chg="add mod">
          <ac:chgData name="Mohsen Pourvali" userId="0d33018f-a910-4099-9bab-1f5cb7c987c4" providerId="ADAL" clId="{7026EEBC-B5D2-43E6-B275-AA7338F168DB}" dt="2022-12-06T09:49:43.246" v="2482" actId="1037"/>
          <ac:cxnSpMkLst>
            <pc:docMk/>
            <pc:sldMk cId="4189723758" sldId="1859"/>
            <ac:cxnSpMk id="4" creationId="{CA1487C5-6D33-41B9-B27F-FF419B341C8D}"/>
          </ac:cxnSpMkLst>
        </pc:cxnChg>
      </pc:sldChg>
      <pc:sldChg chg="addSp delSp modSp add mod">
        <pc:chgData name="Mohsen Pourvali" userId="0d33018f-a910-4099-9bab-1f5cb7c987c4" providerId="ADAL" clId="{7026EEBC-B5D2-43E6-B275-AA7338F168DB}" dt="2022-12-09T04:13:09.745" v="7616" actId="113"/>
        <pc:sldMkLst>
          <pc:docMk/>
          <pc:sldMk cId="3019498284" sldId="1860"/>
        </pc:sldMkLst>
        <pc:spChg chg="mod">
          <ac:chgData name="Mohsen Pourvali" userId="0d33018f-a910-4099-9bab-1f5cb7c987c4" providerId="ADAL" clId="{7026EEBC-B5D2-43E6-B275-AA7338F168DB}" dt="2022-12-03T09:28:10.023" v="386" actId="20577"/>
          <ac:spMkLst>
            <pc:docMk/>
            <pc:sldMk cId="3019498284" sldId="1860"/>
            <ac:spMk id="2" creationId="{CE19DE1F-2CD2-4DC4-989F-8E7CDA3AA88E}"/>
          </ac:spMkLst>
        </pc:spChg>
        <pc:spChg chg="del">
          <ac:chgData name="Mohsen Pourvali" userId="0d33018f-a910-4099-9bab-1f5cb7c987c4" providerId="ADAL" clId="{7026EEBC-B5D2-43E6-B275-AA7338F168DB}" dt="2022-12-03T09:31:41.250" v="392" actId="21"/>
          <ac:spMkLst>
            <pc:docMk/>
            <pc:sldMk cId="3019498284" sldId="1860"/>
            <ac:spMk id="3" creationId="{11813CD2-3FCE-4FB5-BA3B-816D58C6ECE4}"/>
          </ac:spMkLst>
        </pc:spChg>
        <pc:spChg chg="add del mod">
          <ac:chgData name="Mohsen Pourvali" userId="0d33018f-a910-4099-9bab-1f5cb7c987c4" providerId="ADAL" clId="{7026EEBC-B5D2-43E6-B275-AA7338F168DB}" dt="2022-12-03T09:31:27.916" v="388" actId="478"/>
          <ac:spMkLst>
            <pc:docMk/>
            <pc:sldMk cId="3019498284" sldId="1860"/>
            <ac:spMk id="5" creationId="{4F62AA4D-E28B-4167-8C1E-6C84C3ED2921}"/>
          </ac:spMkLst>
        </pc:spChg>
        <pc:spChg chg="add del mod">
          <ac:chgData name="Mohsen Pourvali" userId="0d33018f-a910-4099-9bab-1f5cb7c987c4" providerId="ADAL" clId="{7026EEBC-B5D2-43E6-B275-AA7338F168DB}" dt="2022-12-03T09:31:27.916" v="388" actId="478"/>
          <ac:spMkLst>
            <pc:docMk/>
            <pc:sldMk cId="3019498284" sldId="1860"/>
            <ac:spMk id="6" creationId="{BAAC4397-536F-4B6F-9454-814F03B6F9D2}"/>
          </ac:spMkLst>
        </pc:spChg>
        <pc:spChg chg="add del mod">
          <ac:chgData name="Mohsen Pourvali" userId="0d33018f-a910-4099-9bab-1f5cb7c987c4" providerId="ADAL" clId="{7026EEBC-B5D2-43E6-B275-AA7338F168DB}" dt="2022-12-03T09:31:27.916" v="388" actId="478"/>
          <ac:spMkLst>
            <pc:docMk/>
            <pc:sldMk cId="3019498284" sldId="1860"/>
            <ac:spMk id="7" creationId="{D46C3AF0-3FD5-4E0E-8B18-11FD4D4447A5}"/>
          </ac:spMkLst>
        </pc:spChg>
        <pc:spChg chg="add del mod">
          <ac:chgData name="Mohsen Pourvali" userId="0d33018f-a910-4099-9bab-1f5cb7c987c4" providerId="ADAL" clId="{7026EEBC-B5D2-43E6-B275-AA7338F168DB}" dt="2022-12-03T09:31:27.916" v="388" actId="478"/>
          <ac:spMkLst>
            <pc:docMk/>
            <pc:sldMk cId="3019498284" sldId="1860"/>
            <ac:spMk id="8" creationId="{A4FA9E4D-A9F4-4AF6-9906-4D27D1B25F19}"/>
          </ac:spMkLst>
        </pc:spChg>
        <pc:spChg chg="add del mod">
          <ac:chgData name="Mohsen Pourvali" userId="0d33018f-a910-4099-9bab-1f5cb7c987c4" providerId="ADAL" clId="{7026EEBC-B5D2-43E6-B275-AA7338F168DB}" dt="2022-12-03T09:31:27.916" v="388" actId="478"/>
          <ac:spMkLst>
            <pc:docMk/>
            <pc:sldMk cId="3019498284" sldId="1860"/>
            <ac:spMk id="9" creationId="{D220FCB5-C609-468E-8312-A36EFB9BFF6D}"/>
          </ac:spMkLst>
        </pc:spChg>
        <pc:spChg chg="add del mod">
          <ac:chgData name="Mohsen Pourvali" userId="0d33018f-a910-4099-9bab-1f5cb7c987c4" providerId="ADAL" clId="{7026EEBC-B5D2-43E6-B275-AA7338F168DB}" dt="2022-12-03T09:31:27.916" v="388" actId="478"/>
          <ac:spMkLst>
            <pc:docMk/>
            <pc:sldMk cId="3019498284" sldId="1860"/>
            <ac:spMk id="10" creationId="{35B6A6FB-8035-45DC-87B1-85335D07D007}"/>
          </ac:spMkLst>
        </pc:spChg>
        <pc:spChg chg="add del mod">
          <ac:chgData name="Mohsen Pourvali" userId="0d33018f-a910-4099-9bab-1f5cb7c987c4" providerId="ADAL" clId="{7026EEBC-B5D2-43E6-B275-AA7338F168DB}" dt="2022-12-03T09:31:43.156" v="393" actId="478"/>
          <ac:spMkLst>
            <pc:docMk/>
            <pc:sldMk cId="3019498284" sldId="1860"/>
            <ac:spMk id="18" creationId="{49A4DAF0-645E-4BB2-BB95-205F8C95C6DA}"/>
          </ac:spMkLst>
        </pc:spChg>
        <pc:spChg chg="add mod">
          <ac:chgData name="Mohsen Pourvali" userId="0d33018f-a910-4099-9bab-1f5cb7c987c4" providerId="ADAL" clId="{7026EEBC-B5D2-43E6-B275-AA7338F168DB}" dt="2022-12-09T04:13:09.745" v="7616" actId="113"/>
          <ac:spMkLst>
            <pc:docMk/>
            <pc:sldMk cId="3019498284" sldId="1860"/>
            <ac:spMk id="19" creationId="{B65E3860-BF79-4DDF-BE08-44E8AA357B55}"/>
          </ac:spMkLst>
        </pc:spChg>
        <pc:picChg chg="add mod">
          <ac:chgData name="Mohsen Pourvali" userId="0d33018f-a910-4099-9bab-1f5cb7c987c4" providerId="ADAL" clId="{7026EEBC-B5D2-43E6-B275-AA7338F168DB}" dt="2022-12-03T09:31:56.720" v="397" actId="1076"/>
          <ac:picMkLst>
            <pc:docMk/>
            <pc:sldMk cId="3019498284" sldId="1860"/>
            <ac:picMk id="16" creationId="{0EE43C4C-D07A-4DF3-9089-1F1423CBA04E}"/>
          </ac:picMkLst>
        </pc:picChg>
        <pc:cxnChg chg="add del mod">
          <ac:chgData name="Mohsen Pourvali" userId="0d33018f-a910-4099-9bab-1f5cb7c987c4" providerId="ADAL" clId="{7026EEBC-B5D2-43E6-B275-AA7338F168DB}" dt="2022-12-03T09:31:27.916" v="388" actId="478"/>
          <ac:cxnSpMkLst>
            <pc:docMk/>
            <pc:sldMk cId="3019498284" sldId="1860"/>
            <ac:cxnSpMk id="11" creationId="{62F86F94-7692-48BF-B47D-F95EA7F619FA}"/>
          </ac:cxnSpMkLst>
        </pc:cxnChg>
        <pc:cxnChg chg="add del mod">
          <ac:chgData name="Mohsen Pourvali" userId="0d33018f-a910-4099-9bab-1f5cb7c987c4" providerId="ADAL" clId="{7026EEBC-B5D2-43E6-B275-AA7338F168DB}" dt="2022-12-03T09:31:27.916" v="388" actId="478"/>
          <ac:cxnSpMkLst>
            <pc:docMk/>
            <pc:sldMk cId="3019498284" sldId="1860"/>
            <ac:cxnSpMk id="12" creationId="{4C9F82C9-8CA1-4C72-9F13-67B69B0BCB3F}"/>
          </ac:cxnSpMkLst>
        </pc:cxnChg>
        <pc:cxnChg chg="add del mod">
          <ac:chgData name="Mohsen Pourvali" userId="0d33018f-a910-4099-9bab-1f5cb7c987c4" providerId="ADAL" clId="{7026EEBC-B5D2-43E6-B275-AA7338F168DB}" dt="2022-12-03T09:31:27.916" v="388" actId="478"/>
          <ac:cxnSpMkLst>
            <pc:docMk/>
            <pc:sldMk cId="3019498284" sldId="1860"/>
            <ac:cxnSpMk id="13" creationId="{F280F43F-48F5-405D-87AD-7A847F1D13E3}"/>
          </ac:cxnSpMkLst>
        </pc:cxnChg>
        <pc:cxnChg chg="add del mod">
          <ac:chgData name="Mohsen Pourvali" userId="0d33018f-a910-4099-9bab-1f5cb7c987c4" providerId="ADAL" clId="{7026EEBC-B5D2-43E6-B275-AA7338F168DB}" dt="2022-12-03T09:31:27.916" v="388" actId="478"/>
          <ac:cxnSpMkLst>
            <pc:docMk/>
            <pc:sldMk cId="3019498284" sldId="1860"/>
            <ac:cxnSpMk id="14" creationId="{EAE13A63-572C-4660-87F6-7A73720684EC}"/>
          </ac:cxnSpMkLst>
        </pc:cxnChg>
        <pc:cxnChg chg="add del mod">
          <ac:chgData name="Mohsen Pourvali" userId="0d33018f-a910-4099-9bab-1f5cb7c987c4" providerId="ADAL" clId="{7026EEBC-B5D2-43E6-B275-AA7338F168DB}" dt="2022-12-03T09:31:27.916" v="388" actId="478"/>
          <ac:cxnSpMkLst>
            <pc:docMk/>
            <pc:sldMk cId="3019498284" sldId="1860"/>
            <ac:cxnSpMk id="15" creationId="{AC77DB4C-9DA1-4027-8205-035CFAB13978}"/>
          </ac:cxnSpMkLst>
        </pc:cxnChg>
      </pc:sldChg>
      <pc:sldChg chg="del">
        <pc:chgData name="Mohsen Pourvali" userId="0d33018f-a910-4099-9bab-1f5cb7c987c4" providerId="ADAL" clId="{7026EEBC-B5D2-43E6-B275-AA7338F168DB}" dt="2022-12-03T09:26:33.183" v="365" actId="2696"/>
        <pc:sldMkLst>
          <pc:docMk/>
          <pc:sldMk cId="3407552112" sldId="1860"/>
        </pc:sldMkLst>
      </pc:sldChg>
      <pc:sldChg chg="del">
        <pc:chgData name="Mohsen Pourvali" userId="0d33018f-a910-4099-9bab-1f5cb7c987c4" providerId="ADAL" clId="{7026EEBC-B5D2-43E6-B275-AA7338F168DB}" dt="2022-12-03T09:26:33.183" v="365" actId="2696"/>
        <pc:sldMkLst>
          <pc:docMk/>
          <pc:sldMk cId="2387821950" sldId="1861"/>
        </pc:sldMkLst>
      </pc:sldChg>
      <pc:sldChg chg="modSp add mod">
        <pc:chgData name="Mohsen Pourvali" userId="0d33018f-a910-4099-9bab-1f5cb7c987c4" providerId="ADAL" clId="{7026EEBC-B5D2-43E6-B275-AA7338F168DB}" dt="2022-12-09T04:14:29.299" v="7626" actId="20577"/>
        <pc:sldMkLst>
          <pc:docMk/>
          <pc:sldMk cId="3700445788" sldId="1861"/>
        </pc:sldMkLst>
        <pc:spChg chg="mod">
          <ac:chgData name="Mohsen Pourvali" userId="0d33018f-a910-4099-9bab-1f5cb7c987c4" providerId="ADAL" clId="{7026EEBC-B5D2-43E6-B275-AA7338F168DB}" dt="2022-12-03T09:28:30.601" v="387"/>
          <ac:spMkLst>
            <pc:docMk/>
            <pc:sldMk cId="3700445788" sldId="1861"/>
            <ac:spMk id="2" creationId="{E3361D94-32FC-408A-A133-4A375EADDE0E}"/>
          </ac:spMkLst>
        </pc:spChg>
        <pc:spChg chg="mod">
          <ac:chgData name="Mohsen Pourvali" userId="0d33018f-a910-4099-9bab-1f5cb7c987c4" providerId="ADAL" clId="{7026EEBC-B5D2-43E6-B275-AA7338F168DB}" dt="2022-12-09T04:14:29.299" v="7626" actId="20577"/>
          <ac:spMkLst>
            <pc:docMk/>
            <pc:sldMk cId="3700445788" sldId="1861"/>
            <ac:spMk id="3" creationId="{29F65FA8-949A-482E-B4E9-075BA216AADC}"/>
          </ac:spMkLst>
        </pc:spChg>
      </pc:sldChg>
      <pc:sldChg chg="del">
        <pc:chgData name="Mohsen Pourvali" userId="0d33018f-a910-4099-9bab-1f5cb7c987c4" providerId="ADAL" clId="{7026EEBC-B5D2-43E6-B275-AA7338F168DB}" dt="2022-12-03T09:26:33.183" v="365" actId="2696"/>
        <pc:sldMkLst>
          <pc:docMk/>
          <pc:sldMk cId="171975481" sldId="1862"/>
        </pc:sldMkLst>
      </pc:sldChg>
      <pc:sldChg chg="modSp add mod">
        <pc:chgData name="Mohsen Pourvali" userId="0d33018f-a910-4099-9bab-1f5cb7c987c4" providerId="ADAL" clId="{7026EEBC-B5D2-43E6-B275-AA7338F168DB}" dt="2022-12-03T09:34:20.882" v="429" actId="1036"/>
        <pc:sldMkLst>
          <pc:docMk/>
          <pc:sldMk cId="357560680" sldId="1862"/>
        </pc:sldMkLst>
        <pc:spChg chg="mod">
          <ac:chgData name="Mohsen Pourvali" userId="0d33018f-a910-4099-9bab-1f5cb7c987c4" providerId="ADAL" clId="{7026EEBC-B5D2-43E6-B275-AA7338F168DB}" dt="2022-12-03T09:33:10.292" v="414" actId="1035"/>
          <ac:spMkLst>
            <pc:docMk/>
            <pc:sldMk cId="357560680" sldId="1862"/>
            <ac:spMk id="6" creationId="{0BE1EFFE-5683-4A1E-9750-17C87093A6D7}"/>
          </ac:spMkLst>
        </pc:spChg>
        <pc:spChg chg="mod">
          <ac:chgData name="Mohsen Pourvali" userId="0d33018f-a910-4099-9bab-1f5cb7c987c4" providerId="ADAL" clId="{7026EEBC-B5D2-43E6-B275-AA7338F168DB}" dt="2022-12-03T09:34:20.882" v="429" actId="1036"/>
          <ac:spMkLst>
            <pc:docMk/>
            <pc:sldMk cId="357560680" sldId="1862"/>
            <ac:spMk id="7" creationId="{5FF1F035-424E-4403-8E45-84BE7C7DD050}"/>
          </ac:spMkLst>
        </pc:spChg>
        <pc:spChg chg="mod">
          <ac:chgData name="Mohsen Pourvali" userId="0d33018f-a910-4099-9bab-1f5cb7c987c4" providerId="ADAL" clId="{7026EEBC-B5D2-43E6-B275-AA7338F168DB}" dt="2022-12-03T09:34:20.882" v="429" actId="1036"/>
          <ac:spMkLst>
            <pc:docMk/>
            <pc:sldMk cId="357560680" sldId="1862"/>
            <ac:spMk id="8" creationId="{6DD1A061-6D7A-4F53-BC77-FCE359882043}"/>
          </ac:spMkLst>
        </pc:spChg>
        <pc:spChg chg="mod">
          <ac:chgData name="Mohsen Pourvali" userId="0d33018f-a910-4099-9bab-1f5cb7c987c4" providerId="ADAL" clId="{7026EEBC-B5D2-43E6-B275-AA7338F168DB}" dt="2022-12-03T09:34:20.882" v="429" actId="1036"/>
          <ac:spMkLst>
            <pc:docMk/>
            <pc:sldMk cId="357560680" sldId="1862"/>
            <ac:spMk id="9" creationId="{40AAD58D-9DE9-4977-980C-C024F413E22A}"/>
          </ac:spMkLst>
        </pc:spChg>
        <pc:spChg chg="mod">
          <ac:chgData name="Mohsen Pourvali" userId="0d33018f-a910-4099-9bab-1f5cb7c987c4" providerId="ADAL" clId="{7026EEBC-B5D2-43E6-B275-AA7338F168DB}" dt="2022-12-03T09:34:20.882" v="429" actId="1036"/>
          <ac:spMkLst>
            <pc:docMk/>
            <pc:sldMk cId="357560680" sldId="1862"/>
            <ac:spMk id="10" creationId="{CBAD4471-1F3D-4746-B1D6-B374DACB51D8}"/>
          </ac:spMkLst>
        </pc:spChg>
        <pc:spChg chg="mod">
          <ac:chgData name="Mohsen Pourvali" userId="0d33018f-a910-4099-9bab-1f5cb7c987c4" providerId="ADAL" clId="{7026EEBC-B5D2-43E6-B275-AA7338F168DB}" dt="2022-12-03T09:34:20.882" v="429" actId="1036"/>
          <ac:spMkLst>
            <pc:docMk/>
            <pc:sldMk cId="357560680" sldId="1862"/>
            <ac:spMk id="11" creationId="{9DAEEDF3-59FA-4008-8ABF-F730A01FE01C}"/>
          </ac:spMkLst>
        </pc:spChg>
        <pc:spChg chg="mod">
          <ac:chgData name="Mohsen Pourvali" userId="0d33018f-a910-4099-9bab-1f5cb7c987c4" providerId="ADAL" clId="{7026EEBC-B5D2-43E6-B275-AA7338F168DB}" dt="2022-12-03T09:34:20.882" v="429" actId="1036"/>
          <ac:spMkLst>
            <pc:docMk/>
            <pc:sldMk cId="357560680" sldId="1862"/>
            <ac:spMk id="12" creationId="{BF414E22-BC46-498E-9465-EBABB6BE8451}"/>
          </ac:spMkLst>
        </pc:spChg>
        <pc:spChg chg="mod">
          <ac:chgData name="Mohsen Pourvali" userId="0d33018f-a910-4099-9bab-1f5cb7c987c4" providerId="ADAL" clId="{7026EEBC-B5D2-43E6-B275-AA7338F168DB}" dt="2022-12-03T09:33:10.292" v="414" actId="1035"/>
          <ac:spMkLst>
            <pc:docMk/>
            <pc:sldMk cId="357560680" sldId="1862"/>
            <ac:spMk id="24" creationId="{EC91730D-A461-4937-BE26-E28DB029E57B}"/>
          </ac:spMkLst>
        </pc:spChg>
        <pc:spChg chg="mod">
          <ac:chgData name="Mohsen Pourvali" userId="0d33018f-a910-4099-9bab-1f5cb7c987c4" providerId="ADAL" clId="{7026EEBC-B5D2-43E6-B275-AA7338F168DB}" dt="2022-12-03T09:33:10.292" v="414" actId="1035"/>
          <ac:spMkLst>
            <pc:docMk/>
            <pc:sldMk cId="357560680" sldId="1862"/>
            <ac:spMk id="25" creationId="{D3A52C9D-01EC-4F7D-BF5B-E53C0E35FF32}"/>
          </ac:spMkLst>
        </pc:spChg>
        <pc:spChg chg="mod">
          <ac:chgData name="Mohsen Pourvali" userId="0d33018f-a910-4099-9bab-1f5cb7c987c4" providerId="ADAL" clId="{7026EEBC-B5D2-43E6-B275-AA7338F168DB}" dt="2022-12-03T09:33:10.292" v="414" actId="1035"/>
          <ac:spMkLst>
            <pc:docMk/>
            <pc:sldMk cId="357560680" sldId="1862"/>
            <ac:spMk id="26" creationId="{4203FF8F-E495-4419-AFED-E8E04D1F90A4}"/>
          </ac:spMkLst>
        </pc:spChg>
        <pc:spChg chg="mod">
          <ac:chgData name="Mohsen Pourvali" userId="0d33018f-a910-4099-9bab-1f5cb7c987c4" providerId="ADAL" clId="{7026EEBC-B5D2-43E6-B275-AA7338F168DB}" dt="2022-12-03T09:33:10.292" v="414" actId="1035"/>
          <ac:spMkLst>
            <pc:docMk/>
            <pc:sldMk cId="357560680" sldId="1862"/>
            <ac:spMk id="27" creationId="{F7FFF084-0A8D-468B-B6B4-A6EBF32E1059}"/>
          </ac:spMkLst>
        </pc:spChg>
        <pc:spChg chg="mod">
          <ac:chgData name="Mohsen Pourvali" userId="0d33018f-a910-4099-9bab-1f5cb7c987c4" providerId="ADAL" clId="{7026EEBC-B5D2-43E6-B275-AA7338F168DB}" dt="2022-12-03T09:33:10.292" v="414" actId="1035"/>
          <ac:spMkLst>
            <pc:docMk/>
            <pc:sldMk cId="357560680" sldId="1862"/>
            <ac:spMk id="28" creationId="{9CBC4F8B-A8B4-4C19-8BA3-CEC5AD755990}"/>
          </ac:spMkLst>
        </pc:spChg>
        <pc:spChg chg="mod">
          <ac:chgData name="Mohsen Pourvali" userId="0d33018f-a910-4099-9bab-1f5cb7c987c4" providerId="ADAL" clId="{7026EEBC-B5D2-43E6-B275-AA7338F168DB}" dt="2022-12-03T09:33:10.292" v="414" actId="1035"/>
          <ac:spMkLst>
            <pc:docMk/>
            <pc:sldMk cId="357560680" sldId="1862"/>
            <ac:spMk id="29" creationId="{9DEFA881-4099-42AD-80BE-D29A5AA12EEA}"/>
          </ac:spMkLst>
        </pc:spChg>
        <pc:spChg chg="mod">
          <ac:chgData name="Mohsen Pourvali" userId="0d33018f-a910-4099-9bab-1f5cb7c987c4" providerId="ADAL" clId="{7026EEBC-B5D2-43E6-B275-AA7338F168DB}" dt="2022-12-03T09:33:10.292" v="414" actId="1035"/>
          <ac:spMkLst>
            <pc:docMk/>
            <pc:sldMk cId="357560680" sldId="1862"/>
            <ac:spMk id="30" creationId="{881E29BB-E06D-45B5-8BAA-891F9CAD6FD8}"/>
          </ac:spMkLst>
        </pc:spChg>
        <pc:picChg chg="mod">
          <ac:chgData name="Mohsen Pourvali" userId="0d33018f-a910-4099-9bab-1f5cb7c987c4" providerId="ADAL" clId="{7026EEBC-B5D2-43E6-B275-AA7338F168DB}" dt="2022-12-03T09:33:10.292" v="414" actId="1035"/>
          <ac:picMkLst>
            <pc:docMk/>
            <pc:sldMk cId="357560680" sldId="1862"/>
            <ac:picMk id="4" creationId="{FE89F462-0C00-417A-AA54-F4C90D9BAD80}"/>
          </ac:picMkLst>
        </pc:picChg>
        <pc:picChg chg="mod">
          <ac:chgData name="Mohsen Pourvali" userId="0d33018f-a910-4099-9bab-1f5cb7c987c4" providerId="ADAL" clId="{7026EEBC-B5D2-43E6-B275-AA7338F168DB}" dt="2022-12-03T09:33:10.292" v="414" actId="1035"/>
          <ac:picMkLst>
            <pc:docMk/>
            <pc:sldMk cId="357560680" sldId="1862"/>
            <ac:picMk id="5" creationId="{9BF51AC1-CE77-496F-9C96-D2DA806975CC}"/>
          </ac:picMkLst>
        </pc:picChg>
        <pc:cxnChg chg="mod">
          <ac:chgData name="Mohsen Pourvali" userId="0d33018f-a910-4099-9bab-1f5cb7c987c4" providerId="ADAL" clId="{7026EEBC-B5D2-43E6-B275-AA7338F168DB}" dt="2022-12-03T09:34:20.882" v="429" actId="1036"/>
          <ac:cxnSpMkLst>
            <pc:docMk/>
            <pc:sldMk cId="357560680" sldId="1862"/>
            <ac:cxnSpMk id="14" creationId="{88E62A8C-7235-4487-A213-1233B9B3A791}"/>
          </ac:cxnSpMkLst>
        </pc:cxnChg>
        <pc:cxnChg chg="mod">
          <ac:chgData name="Mohsen Pourvali" userId="0d33018f-a910-4099-9bab-1f5cb7c987c4" providerId="ADAL" clId="{7026EEBC-B5D2-43E6-B275-AA7338F168DB}" dt="2022-12-03T09:34:20.882" v="429" actId="1036"/>
          <ac:cxnSpMkLst>
            <pc:docMk/>
            <pc:sldMk cId="357560680" sldId="1862"/>
            <ac:cxnSpMk id="16" creationId="{3D1B525B-2F50-4E9B-A6C1-17B853800A80}"/>
          </ac:cxnSpMkLst>
        </pc:cxnChg>
        <pc:cxnChg chg="mod">
          <ac:chgData name="Mohsen Pourvali" userId="0d33018f-a910-4099-9bab-1f5cb7c987c4" providerId="ADAL" clId="{7026EEBC-B5D2-43E6-B275-AA7338F168DB}" dt="2022-12-03T09:34:20.882" v="429" actId="1036"/>
          <ac:cxnSpMkLst>
            <pc:docMk/>
            <pc:sldMk cId="357560680" sldId="1862"/>
            <ac:cxnSpMk id="18" creationId="{6B09EC8B-158A-418E-88EE-EEFE61FA0A86}"/>
          </ac:cxnSpMkLst>
        </pc:cxnChg>
        <pc:cxnChg chg="mod">
          <ac:chgData name="Mohsen Pourvali" userId="0d33018f-a910-4099-9bab-1f5cb7c987c4" providerId="ADAL" clId="{7026EEBC-B5D2-43E6-B275-AA7338F168DB}" dt="2022-12-03T09:34:20.882" v="429" actId="1036"/>
          <ac:cxnSpMkLst>
            <pc:docMk/>
            <pc:sldMk cId="357560680" sldId="1862"/>
            <ac:cxnSpMk id="20" creationId="{249AE68A-BC35-4957-999E-5F13E928DD4F}"/>
          </ac:cxnSpMkLst>
        </pc:cxnChg>
        <pc:cxnChg chg="mod">
          <ac:chgData name="Mohsen Pourvali" userId="0d33018f-a910-4099-9bab-1f5cb7c987c4" providerId="ADAL" clId="{7026EEBC-B5D2-43E6-B275-AA7338F168DB}" dt="2022-12-03T09:34:20.882" v="429" actId="1036"/>
          <ac:cxnSpMkLst>
            <pc:docMk/>
            <pc:sldMk cId="357560680" sldId="1862"/>
            <ac:cxnSpMk id="22" creationId="{5CD10A3D-CB40-4F4E-BFCA-5BFED93A8A9A}"/>
          </ac:cxnSpMkLst>
        </pc:cxnChg>
      </pc:sldChg>
      <pc:sldChg chg="del">
        <pc:chgData name="Mohsen Pourvali" userId="0d33018f-a910-4099-9bab-1f5cb7c987c4" providerId="ADAL" clId="{7026EEBC-B5D2-43E6-B275-AA7338F168DB}" dt="2022-12-03T09:26:33.183" v="365" actId="2696"/>
        <pc:sldMkLst>
          <pc:docMk/>
          <pc:sldMk cId="256926556" sldId="1863"/>
        </pc:sldMkLst>
      </pc:sldChg>
      <pc:sldChg chg="add">
        <pc:chgData name="Mohsen Pourvali" userId="0d33018f-a910-4099-9bab-1f5cb7c987c4" providerId="ADAL" clId="{7026EEBC-B5D2-43E6-B275-AA7338F168DB}" dt="2022-12-03T09:26:40.147" v="366"/>
        <pc:sldMkLst>
          <pc:docMk/>
          <pc:sldMk cId="1032130451" sldId="1863"/>
        </pc:sldMkLst>
      </pc:sldChg>
      <pc:sldChg chg="modSp mod">
        <pc:chgData name="Mohsen Pourvali" userId="0d33018f-a910-4099-9bab-1f5cb7c987c4" providerId="ADAL" clId="{7026EEBC-B5D2-43E6-B275-AA7338F168DB}" dt="2022-12-09T04:17:25.737" v="7667" actId="1038"/>
        <pc:sldMkLst>
          <pc:docMk/>
          <pc:sldMk cId="2337218831" sldId="1865"/>
        </pc:sldMkLst>
        <pc:spChg chg="mod">
          <ac:chgData name="Mohsen Pourvali" userId="0d33018f-a910-4099-9bab-1f5cb7c987c4" providerId="ADAL" clId="{7026EEBC-B5D2-43E6-B275-AA7338F168DB}" dt="2022-12-09T04:16:51.403" v="7651" actId="1037"/>
          <ac:spMkLst>
            <pc:docMk/>
            <pc:sldMk cId="2337218831" sldId="1865"/>
            <ac:spMk id="48" creationId="{32F9DB3D-F452-4C97-A7DB-BCC981430ECE}"/>
          </ac:spMkLst>
        </pc:spChg>
        <pc:spChg chg="mod">
          <ac:chgData name="Mohsen Pourvali" userId="0d33018f-a910-4099-9bab-1f5cb7c987c4" providerId="ADAL" clId="{7026EEBC-B5D2-43E6-B275-AA7338F168DB}" dt="2022-12-09T04:17:06.146" v="7656" actId="20577"/>
          <ac:spMkLst>
            <pc:docMk/>
            <pc:sldMk cId="2337218831" sldId="1865"/>
            <ac:spMk id="49" creationId="{556EE1B0-1F87-401A-BFAA-5CB4F9485DC7}"/>
          </ac:spMkLst>
        </pc:spChg>
        <pc:spChg chg="mod">
          <ac:chgData name="Mohsen Pourvali" userId="0d33018f-a910-4099-9bab-1f5cb7c987c4" providerId="ADAL" clId="{7026EEBC-B5D2-43E6-B275-AA7338F168DB}" dt="2022-12-09T04:17:25.737" v="7667" actId="1038"/>
          <ac:spMkLst>
            <pc:docMk/>
            <pc:sldMk cId="2337218831" sldId="1865"/>
            <ac:spMk id="52" creationId="{C0C0AA3E-0A7B-4716-A531-FD260FB7E3E3}"/>
          </ac:spMkLst>
        </pc:spChg>
      </pc:sldChg>
      <pc:sldChg chg="del">
        <pc:chgData name="Mohsen Pourvali" userId="0d33018f-a910-4099-9bab-1f5cb7c987c4" providerId="ADAL" clId="{7026EEBC-B5D2-43E6-B275-AA7338F168DB}" dt="2022-12-02T08:19:05.707" v="45" actId="47"/>
        <pc:sldMkLst>
          <pc:docMk/>
          <pc:sldMk cId="4192915392" sldId="1868"/>
        </pc:sldMkLst>
      </pc:sldChg>
      <pc:sldChg chg="del">
        <pc:chgData name="Mohsen Pourvali" userId="0d33018f-a910-4099-9bab-1f5cb7c987c4" providerId="ADAL" clId="{7026EEBC-B5D2-43E6-B275-AA7338F168DB}" dt="2022-12-02T08:19:06.453" v="46" actId="47"/>
        <pc:sldMkLst>
          <pc:docMk/>
          <pc:sldMk cId="2844269775" sldId="1869"/>
        </pc:sldMkLst>
      </pc:sldChg>
      <pc:sldChg chg="del">
        <pc:chgData name="Mohsen Pourvali" userId="0d33018f-a910-4099-9bab-1f5cb7c987c4" providerId="ADAL" clId="{7026EEBC-B5D2-43E6-B275-AA7338F168DB}" dt="2022-12-05T07:50:29.674" v="2289" actId="47"/>
        <pc:sldMkLst>
          <pc:docMk/>
          <pc:sldMk cId="343183115" sldId="1870"/>
        </pc:sldMkLst>
      </pc:sldChg>
      <pc:sldChg chg="modNotesTx">
        <pc:chgData name="Mohsen Pourvali" userId="0d33018f-a910-4099-9bab-1f5cb7c987c4" providerId="ADAL" clId="{7026EEBC-B5D2-43E6-B275-AA7338F168DB}" dt="2022-12-08T20:26:36.838" v="7126" actId="20577"/>
        <pc:sldMkLst>
          <pc:docMk/>
          <pc:sldMk cId="2028060452" sldId="1872"/>
        </pc:sldMkLst>
      </pc:sldChg>
      <pc:sldChg chg="del">
        <pc:chgData name="Mohsen Pourvali" userId="0d33018f-a910-4099-9bab-1f5cb7c987c4" providerId="ADAL" clId="{7026EEBC-B5D2-43E6-B275-AA7338F168DB}" dt="2022-12-03T09:06:42.707" v="240" actId="2696"/>
        <pc:sldMkLst>
          <pc:docMk/>
          <pc:sldMk cId="2249470418" sldId="1873"/>
        </pc:sldMkLst>
      </pc:sldChg>
      <pc:sldChg chg="add modNotesTx">
        <pc:chgData name="Mohsen Pourvali" userId="0d33018f-a910-4099-9bab-1f5cb7c987c4" providerId="ADAL" clId="{7026EEBC-B5D2-43E6-B275-AA7338F168DB}" dt="2022-12-08T19:46:23.878" v="6056" actId="6549"/>
        <pc:sldMkLst>
          <pc:docMk/>
          <pc:sldMk cId="4169417807" sldId="1873"/>
        </pc:sldMkLst>
      </pc:sldChg>
      <pc:sldChg chg="del">
        <pc:chgData name="Mohsen Pourvali" userId="0d33018f-a910-4099-9bab-1f5cb7c987c4" providerId="ADAL" clId="{7026EEBC-B5D2-43E6-B275-AA7338F168DB}" dt="2022-12-03T09:04:28.035" v="236" actId="47"/>
        <pc:sldMkLst>
          <pc:docMk/>
          <pc:sldMk cId="4228867324" sldId="1874"/>
        </pc:sldMkLst>
      </pc:sldChg>
      <pc:sldChg chg="addSp modSp mod modNotesTx">
        <pc:chgData name="Mohsen Pourvali" userId="0d33018f-a910-4099-9bab-1f5cb7c987c4" providerId="ADAL" clId="{7026EEBC-B5D2-43E6-B275-AA7338F168DB}" dt="2022-12-05T07:50:43.333" v="2309" actId="20577"/>
        <pc:sldMkLst>
          <pc:docMk/>
          <pc:sldMk cId="1876571755" sldId="1875"/>
        </pc:sldMkLst>
        <pc:spChg chg="mod">
          <ac:chgData name="Mohsen Pourvali" userId="0d33018f-a910-4099-9bab-1f5cb7c987c4" providerId="ADAL" clId="{7026EEBC-B5D2-43E6-B275-AA7338F168DB}" dt="2022-12-05T07:35:26.649" v="1900" actId="14100"/>
          <ac:spMkLst>
            <pc:docMk/>
            <pc:sldMk cId="1876571755" sldId="1875"/>
            <ac:spMk id="3" creationId="{CE62942B-7451-436F-9F25-0EC02014F8A3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5" creationId="{BC404415-5CB6-4C2F-A21A-0BC15604268C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6" creationId="{C507ED71-4E54-47B1-92B8-5A134402EE82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7" creationId="{A5C5AA77-A0E9-4CAE-A24F-5B71078867F3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8" creationId="{61EA59CA-18BA-4E4A-87FE-8FBE09F95E54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17" creationId="{A2A68409-D132-4293-8149-12DA54062FFA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18" creationId="{7AE43DCE-AE5B-466C-8CF3-76B63B6C03A8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19" creationId="{6E7C0C29-8A1F-4B6A-BF63-9A0084B576C3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20" creationId="{3EF64630-4CF8-485E-82A7-A6B1F9CA1692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21" creationId="{65181D9D-F5CE-41F5-83A3-021086022F51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22" creationId="{B62A6A04-28BF-424B-B2F2-2054A7676E4A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23" creationId="{2C73ABEE-3D13-468D-987C-898E751C6910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24" creationId="{82CA3998-FAF9-4A19-B1FD-75BF0350848E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25" creationId="{84E12835-D30A-4476-8310-3804200B0DB5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26" creationId="{3C901BFF-4826-4D86-B3E9-7F9CB4A54936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27" creationId="{1ED4133B-B529-4DBA-BC6D-494A5801089D}"/>
          </ac:spMkLst>
        </pc:spChg>
        <pc:spChg chg="add mod">
          <ac:chgData name="Mohsen Pourvali" userId="0d33018f-a910-4099-9bab-1f5cb7c987c4" providerId="ADAL" clId="{7026EEBC-B5D2-43E6-B275-AA7338F168DB}" dt="2022-12-05T07:47:41.616" v="2188" actId="1038"/>
          <ac:spMkLst>
            <pc:docMk/>
            <pc:sldMk cId="1876571755" sldId="1875"/>
            <ac:spMk id="28" creationId="{F2AC849B-9455-4EDE-A291-0C7E17E612E0}"/>
          </ac:spMkLst>
        </pc:spChg>
        <pc:spChg chg="add mod">
          <ac:chgData name="Mohsen Pourvali" userId="0d33018f-a910-4099-9bab-1f5cb7c987c4" providerId="ADAL" clId="{7026EEBC-B5D2-43E6-B275-AA7338F168DB}" dt="2022-12-05T07:48:35.659" v="2190" actId="1076"/>
          <ac:spMkLst>
            <pc:docMk/>
            <pc:sldMk cId="1876571755" sldId="1875"/>
            <ac:spMk id="29" creationId="{D0121FE8-10CE-4AEF-B15D-D60E380945D8}"/>
          </ac:spMkLst>
        </pc:spChg>
        <pc:spChg chg="add mod">
          <ac:chgData name="Mohsen Pourvali" userId="0d33018f-a910-4099-9bab-1f5cb7c987c4" providerId="ADAL" clId="{7026EEBC-B5D2-43E6-B275-AA7338F168DB}" dt="2022-12-05T07:48:35.659" v="2190" actId="1076"/>
          <ac:spMkLst>
            <pc:docMk/>
            <pc:sldMk cId="1876571755" sldId="1875"/>
            <ac:spMk id="30" creationId="{9B675381-7588-44B2-8D3A-A2A41FB1ED12}"/>
          </ac:spMkLst>
        </pc:spChg>
        <pc:spChg chg="add mod">
          <ac:chgData name="Mohsen Pourvali" userId="0d33018f-a910-4099-9bab-1f5cb7c987c4" providerId="ADAL" clId="{7026EEBC-B5D2-43E6-B275-AA7338F168DB}" dt="2022-12-05T07:48:54.741" v="2210" actId="20577"/>
          <ac:spMkLst>
            <pc:docMk/>
            <pc:sldMk cId="1876571755" sldId="1875"/>
            <ac:spMk id="31" creationId="{F3CB420B-AC6A-4944-98FE-A04F859D8415}"/>
          </ac:spMkLst>
        </pc:spChg>
        <pc:spChg chg="add mod">
          <ac:chgData name="Mohsen Pourvali" userId="0d33018f-a910-4099-9bab-1f5cb7c987c4" providerId="ADAL" clId="{7026EEBC-B5D2-43E6-B275-AA7338F168DB}" dt="2022-12-05T07:49:05.404" v="2236" actId="20577"/>
          <ac:spMkLst>
            <pc:docMk/>
            <pc:sldMk cId="1876571755" sldId="1875"/>
            <ac:spMk id="32" creationId="{4F42A801-65F8-4A43-B31D-EF58CA167C8F}"/>
          </ac:spMkLst>
        </pc:spChg>
        <pc:spChg chg="add mod">
          <ac:chgData name="Mohsen Pourvali" userId="0d33018f-a910-4099-9bab-1f5cb7c987c4" providerId="ADAL" clId="{7026EEBC-B5D2-43E6-B275-AA7338F168DB}" dt="2022-12-05T07:49:16.916" v="2238" actId="1076"/>
          <ac:spMkLst>
            <pc:docMk/>
            <pc:sldMk cId="1876571755" sldId="1875"/>
            <ac:spMk id="33" creationId="{4B924393-D1FC-4C70-8EA8-C6FF7BAE2075}"/>
          </ac:spMkLst>
        </pc:spChg>
        <pc:spChg chg="add mod">
          <ac:chgData name="Mohsen Pourvali" userId="0d33018f-a910-4099-9bab-1f5cb7c987c4" providerId="ADAL" clId="{7026EEBC-B5D2-43E6-B275-AA7338F168DB}" dt="2022-12-05T07:49:16.916" v="2238" actId="1076"/>
          <ac:spMkLst>
            <pc:docMk/>
            <pc:sldMk cId="1876571755" sldId="1875"/>
            <ac:spMk id="34" creationId="{AF39B8CF-764B-45EE-9EC6-80D420DA1276}"/>
          </ac:spMkLst>
        </pc:spChg>
        <pc:spChg chg="add mod">
          <ac:chgData name="Mohsen Pourvali" userId="0d33018f-a910-4099-9bab-1f5cb7c987c4" providerId="ADAL" clId="{7026EEBC-B5D2-43E6-B275-AA7338F168DB}" dt="2022-12-05T07:49:33.465" v="2253" actId="20577"/>
          <ac:spMkLst>
            <pc:docMk/>
            <pc:sldMk cId="1876571755" sldId="1875"/>
            <ac:spMk id="35" creationId="{81A69BEB-DC60-4CAF-AB8E-D34112440F6B}"/>
          </ac:spMkLst>
        </pc:spChg>
        <pc:spChg chg="add mod">
          <ac:chgData name="Mohsen Pourvali" userId="0d33018f-a910-4099-9bab-1f5cb7c987c4" providerId="ADAL" clId="{7026EEBC-B5D2-43E6-B275-AA7338F168DB}" dt="2022-12-05T07:50:02.637" v="2288" actId="20577"/>
          <ac:spMkLst>
            <pc:docMk/>
            <pc:sldMk cId="1876571755" sldId="1875"/>
            <ac:spMk id="36" creationId="{6813252F-B6E8-4F4B-9C5E-67D8373012A7}"/>
          </ac:spMkLst>
        </pc:spChg>
        <pc:cxnChg chg="add mod">
          <ac:chgData name="Mohsen Pourvali" userId="0d33018f-a910-4099-9bab-1f5cb7c987c4" providerId="ADAL" clId="{7026EEBC-B5D2-43E6-B275-AA7338F168DB}" dt="2022-12-05T07:47:41.616" v="2188" actId="1038"/>
          <ac:cxnSpMkLst>
            <pc:docMk/>
            <pc:sldMk cId="1876571755" sldId="1875"/>
            <ac:cxnSpMk id="10" creationId="{6892DBC5-7E97-4C64-B16D-A1E098E957C4}"/>
          </ac:cxnSpMkLst>
        </pc:cxnChg>
        <pc:cxnChg chg="add mod">
          <ac:chgData name="Mohsen Pourvali" userId="0d33018f-a910-4099-9bab-1f5cb7c987c4" providerId="ADAL" clId="{7026EEBC-B5D2-43E6-B275-AA7338F168DB}" dt="2022-12-05T07:47:41.616" v="2188" actId="1038"/>
          <ac:cxnSpMkLst>
            <pc:docMk/>
            <pc:sldMk cId="1876571755" sldId="1875"/>
            <ac:cxnSpMk id="12" creationId="{C4922C4F-D7E0-49A2-A5B3-CD8E6FC7B9BE}"/>
          </ac:cxnSpMkLst>
        </pc:cxnChg>
        <pc:cxnChg chg="add mod">
          <ac:chgData name="Mohsen Pourvali" userId="0d33018f-a910-4099-9bab-1f5cb7c987c4" providerId="ADAL" clId="{7026EEBC-B5D2-43E6-B275-AA7338F168DB}" dt="2022-12-05T07:47:41.616" v="2188" actId="1038"/>
          <ac:cxnSpMkLst>
            <pc:docMk/>
            <pc:sldMk cId="1876571755" sldId="1875"/>
            <ac:cxnSpMk id="14" creationId="{83C61A3E-6D78-4FF8-9F3B-548F3CB1681E}"/>
          </ac:cxnSpMkLst>
        </pc:cxnChg>
        <pc:cxnChg chg="add mod">
          <ac:chgData name="Mohsen Pourvali" userId="0d33018f-a910-4099-9bab-1f5cb7c987c4" providerId="ADAL" clId="{7026EEBC-B5D2-43E6-B275-AA7338F168DB}" dt="2022-12-05T07:47:41.616" v="2188" actId="1038"/>
          <ac:cxnSpMkLst>
            <pc:docMk/>
            <pc:sldMk cId="1876571755" sldId="1875"/>
            <ac:cxnSpMk id="16" creationId="{2AC709DC-26E9-4954-B199-2F320243CCD2}"/>
          </ac:cxnSpMkLst>
        </pc:cxnChg>
      </pc:sldChg>
      <pc:sldChg chg="modSp">
        <pc:chgData name="Mohsen Pourvali" userId="0d33018f-a910-4099-9bab-1f5cb7c987c4" providerId="ADAL" clId="{7026EEBC-B5D2-43E6-B275-AA7338F168DB}" dt="2022-12-02T09:50:52.864" v="59" actId="207"/>
        <pc:sldMkLst>
          <pc:docMk/>
          <pc:sldMk cId="2651743461" sldId="1876"/>
        </pc:sldMkLst>
        <pc:spChg chg="mod">
          <ac:chgData name="Mohsen Pourvali" userId="0d33018f-a910-4099-9bab-1f5cb7c987c4" providerId="ADAL" clId="{7026EEBC-B5D2-43E6-B275-AA7338F168DB}" dt="2022-12-02T09:50:52.864" v="59" actId="207"/>
          <ac:spMkLst>
            <pc:docMk/>
            <pc:sldMk cId="2651743461" sldId="1876"/>
            <ac:spMk id="23" creationId="{67DBF707-97C8-4F16-8177-E6186D4C0272}"/>
          </ac:spMkLst>
        </pc:spChg>
      </pc:sldChg>
      <pc:sldChg chg="del mod modShow">
        <pc:chgData name="Mohsen Pourvali" userId="0d33018f-a910-4099-9bab-1f5cb7c987c4" providerId="ADAL" clId="{7026EEBC-B5D2-43E6-B275-AA7338F168DB}" dt="2022-12-03T08:56:40.579" v="235" actId="47"/>
        <pc:sldMkLst>
          <pc:docMk/>
          <pc:sldMk cId="2184929542" sldId="1877"/>
        </pc:sldMkLst>
      </pc:sldChg>
      <pc:sldChg chg="del">
        <pc:chgData name="Mohsen Pourvali" userId="0d33018f-a910-4099-9bab-1f5cb7c987c4" providerId="ADAL" clId="{7026EEBC-B5D2-43E6-B275-AA7338F168DB}" dt="2022-12-02T08:16:47.565" v="33" actId="47"/>
        <pc:sldMkLst>
          <pc:docMk/>
          <pc:sldMk cId="2728660375" sldId="1878"/>
        </pc:sldMkLst>
      </pc:sldChg>
      <pc:sldChg chg="del">
        <pc:chgData name="Mohsen Pourvali" userId="0d33018f-a910-4099-9bab-1f5cb7c987c4" providerId="ADAL" clId="{7026EEBC-B5D2-43E6-B275-AA7338F168DB}" dt="2022-12-03T09:05:22.065" v="239" actId="47"/>
        <pc:sldMkLst>
          <pc:docMk/>
          <pc:sldMk cId="1110390385" sldId="1879"/>
        </pc:sldMkLst>
      </pc:sldChg>
      <pc:sldChg chg="modNotesTx">
        <pc:chgData name="Mohsen Pourvali" userId="0d33018f-a910-4099-9bab-1f5cb7c987c4" providerId="ADAL" clId="{7026EEBC-B5D2-43E6-B275-AA7338F168DB}" dt="2022-12-09T03:14:23.761" v="7439" actId="20577"/>
        <pc:sldMkLst>
          <pc:docMk/>
          <pc:sldMk cId="1660409570" sldId="1880"/>
        </pc:sldMkLst>
      </pc:sldChg>
      <pc:sldChg chg="del">
        <pc:chgData name="Mohsen Pourvali" userId="0d33018f-a910-4099-9bab-1f5cb7c987c4" providerId="ADAL" clId="{7026EEBC-B5D2-43E6-B275-AA7338F168DB}" dt="2022-12-04T07:47:04.248" v="835" actId="47"/>
        <pc:sldMkLst>
          <pc:docMk/>
          <pc:sldMk cId="947854951" sldId="1881"/>
        </pc:sldMkLst>
      </pc:sldChg>
      <pc:sldChg chg="del">
        <pc:chgData name="Mohsen Pourvali" userId="0d33018f-a910-4099-9bab-1f5cb7c987c4" providerId="ADAL" clId="{7026EEBC-B5D2-43E6-B275-AA7338F168DB}" dt="2022-12-03T08:46:25.635" v="149" actId="2696"/>
        <pc:sldMkLst>
          <pc:docMk/>
          <pc:sldMk cId="1398307100" sldId="1882"/>
        </pc:sldMkLst>
      </pc:sldChg>
      <pc:sldChg chg="add del">
        <pc:chgData name="Mohsen Pourvali" userId="0d33018f-a910-4099-9bab-1f5cb7c987c4" providerId="ADAL" clId="{7026EEBC-B5D2-43E6-B275-AA7338F168DB}" dt="2022-12-04T08:51:00.362" v="959" actId="47"/>
        <pc:sldMkLst>
          <pc:docMk/>
          <pc:sldMk cId="4019600228" sldId="1882"/>
        </pc:sldMkLst>
      </pc:sldChg>
      <pc:sldChg chg="add del">
        <pc:chgData name="Mohsen Pourvali" userId="0d33018f-a910-4099-9bab-1f5cb7c987c4" providerId="ADAL" clId="{7026EEBC-B5D2-43E6-B275-AA7338F168DB}" dt="2022-12-04T15:50:14.257" v="1181" actId="47"/>
        <pc:sldMkLst>
          <pc:docMk/>
          <pc:sldMk cId="1367579422" sldId="1883"/>
        </pc:sldMkLst>
      </pc:sldChg>
      <pc:sldChg chg="del">
        <pc:chgData name="Mohsen Pourvali" userId="0d33018f-a910-4099-9bab-1f5cb7c987c4" providerId="ADAL" clId="{7026EEBC-B5D2-43E6-B275-AA7338F168DB}" dt="2022-12-03T09:06:42.707" v="240" actId="2696"/>
        <pc:sldMkLst>
          <pc:docMk/>
          <pc:sldMk cId="3872634780" sldId="1883"/>
        </pc:sldMkLst>
      </pc:sldChg>
      <pc:sldChg chg="modSp mod">
        <pc:chgData name="Mohsen Pourvali" userId="0d33018f-a910-4099-9bab-1f5cb7c987c4" providerId="ADAL" clId="{7026EEBC-B5D2-43E6-B275-AA7338F168DB}" dt="2022-12-08T14:42:47.290" v="4877" actId="113"/>
        <pc:sldMkLst>
          <pc:docMk/>
          <pc:sldMk cId="2544721799" sldId="1885"/>
        </pc:sldMkLst>
        <pc:graphicFrameChg chg="modGraphic">
          <ac:chgData name="Mohsen Pourvali" userId="0d33018f-a910-4099-9bab-1f5cb7c987c4" providerId="ADAL" clId="{7026EEBC-B5D2-43E6-B275-AA7338F168DB}" dt="2022-12-08T14:42:47.290" v="4877" actId="113"/>
          <ac:graphicFrameMkLst>
            <pc:docMk/>
            <pc:sldMk cId="2544721799" sldId="1885"/>
            <ac:graphicFrameMk id="4" creationId="{3450CD49-72AF-439C-B5B2-9817C152996D}"/>
          </ac:graphicFrameMkLst>
        </pc:graphicFrameChg>
      </pc:sldChg>
      <pc:sldChg chg="del">
        <pc:chgData name="Mohsen Pourvali" userId="0d33018f-a910-4099-9bab-1f5cb7c987c4" providerId="ADAL" clId="{7026EEBC-B5D2-43E6-B275-AA7338F168DB}" dt="2022-12-02T08:16:25.381" v="25" actId="47"/>
        <pc:sldMkLst>
          <pc:docMk/>
          <pc:sldMk cId="855219088" sldId="1888"/>
        </pc:sldMkLst>
      </pc:sldChg>
      <pc:sldChg chg="modSp mod">
        <pc:chgData name="Mohsen Pourvali" userId="0d33018f-a910-4099-9bab-1f5cb7c987c4" providerId="ADAL" clId="{7026EEBC-B5D2-43E6-B275-AA7338F168DB}" dt="2022-12-09T04:12:46.185" v="7615" actId="207"/>
        <pc:sldMkLst>
          <pc:docMk/>
          <pc:sldMk cId="1666854484" sldId="1889"/>
        </pc:sldMkLst>
        <pc:spChg chg="mod">
          <ac:chgData name="Mohsen Pourvali" userId="0d33018f-a910-4099-9bab-1f5cb7c987c4" providerId="ADAL" clId="{7026EEBC-B5D2-43E6-B275-AA7338F168DB}" dt="2022-12-09T04:12:46.185" v="7615" actId="207"/>
          <ac:spMkLst>
            <pc:docMk/>
            <pc:sldMk cId="1666854484" sldId="1889"/>
            <ac:spMk id="2" creationId="{5F99B650-3018-4879-9A11-6FEC2C14D499}"/>
          </ac:spMkLst>
        </pc:spChg>
        <pc:graphicFrameChg chg="modGraphic">
          <ac:chgData name="Mohsen Pourvali" userId="0d33018f-a910-4099-9bab-1f5cb7c987c4" providerId="ADAL" clId="{7026EEBC-B5D2-43E6-B275-AA7338F168DB}" dt="2022-12-08T13:28:10.810" v="4701" actId="20577"/>
          <ac:graphicFrameMkLst>
            <pc:docMk/>
            <pc:sldMk cId="1666854484" sldId="1889"/>
            <ac:graphicFrameMk id="4" creationId="{3450CD49-72AF-439C-B5B2-9817C152996D}"/>
          </ac:graphicFrameMkLst>
        </pc:graphicFrameChg>
      </pc:sldChg>
      <pc:sldChg chg="new del">
        <pc:chgData name="Mohsen Pourvali" userId="0d33018f-a910-4099-9bab-1f5cb7c987c4" providerId="ADAL" clId="{7026EEBC-B5D2-43E6-B275-AA7338F168DB}" dt="2022-12-02T08:31:09.747" v="51" actId="47"/>
        <pc:sldMkLst>
          <pc:docMk/>
          <pc:sldMk cId="1568670080" sldId="1890"/>
        </pc:sldMkLst>
      </pc:sldChg>
      <pc:sldChg chg="add del">
        <pc:chgData name="Mohsen Pourvali" userId="0d33018f-a910-4099-9bab-1f5cb7c987c4" providerId="ADAL" clId="{7026EEBC-B5D2-43E6-B275-AA7338F168DB}" dt="2022-12-02T09:53:21.271" v="63" actId="47"/>
        <pc:sldMkLst>
          <pc:docMk/>
          <pc:sldMk cId="1961837975" sldId="1890"/>
        </pc:sldMkLst>
      </pc:sldChg>
      <pc:sldChg chg="addSp modSp add mod ord modNotesTx">
        <pc:chgData name="Mohsen Pourvali" userId="0d33018f-a910-4099-9bab-1f5cb7c987c4" providerId="ADAL" clId="{7026EEBC-B5D2-43E6-B275-AA7338F168DB}" dt="2022-12-09T03:21:47.211" v="7465" actId="6549"/>
        <pc:sldMkLst>
          <pc:docMk/>
          <pc:sldMk cId="4009121912" sldId="1890"/>
        </pc:sldMkLst>
        <pc:spChg chg="mod">
          <ac:chgData name="Mohsen Pourvali" userId="0d33018f-a910-4099-9bab-1f5cb7c987c4" providerId="ADAL" clId="{7026EEBC-B5D2-43E6-B275-AA7338F168DB}" dt="2022-12-03T18:10:02.632" v="446" actId="1076"/>
          <ac:spMkLst>
            <pc:docMk/>
            <pc:sldMk cId="4009121912" sldId="1890"/>
            <ac:spMk id="6" creationId="{02F1DFC1-E944-47EE-BC99-2071C50EB94C}"/>
          </ac:spMkLst>
        </pc:spChg>
        <pc:spChg chg="add mod">
          <ac:chgData name="Mohsen Pourvali" userId="0d33018f-a910-4099-9bab-1f5cb7c987c4" providerId="ADAL" clId="{7026EEBC-B5D2-43E6-B275-AA7338F168DB}" dt="2022-12-03T18:12:37.256" v="474" actId="1076"/>
          <ac:spMkLst>
            <pc:docMk/>
            <pc:sldMk cId="4009121912" sldId="1890"/>
            <ac:spMk id="43" creationId="{FAB874C5-5EEF-4BC0-9DDB-936210519EC6}"/>
          </ac:spMkLst>
        </pc:spChg>
        <pc:picChg chg="add mod">
          <ac:chgData name="Mohsen Pourvali" userId="0d33018f-a910-4099-9bab-1f5cb7c987c4" providerId="ADAL" clId="{7026EEBC-B5D2-43E6-B275-AA7338F168DB}" dt="2022-12-03T18:12:25.085" v="472" actId="1076"/>
          <ac:picMkLst>
            <pc:docMk/>
            <pc:sldMk cId="4009121912" sldId="1890"/>
            <ac:picMk id="4" creationId="{79F63516-BF33-4600-B8AF-65AAF2739C05}"/>
          </ac:picMkLst>
        </pc:picChg>
        <pc:picChg chg="mod">
          <ac:chgData name="Mohsen Pourvali" userId="0d33018f-a910-4099-9bab-1f5cb7c987c4" providerId="ADAL" clId="{7026EEBC-B5D2-43E6-B275-AA7338F168DB}" dt="2022-12-03T18:10:38.208" v="453" actId="1076"/>
          <ac:picMkLst>
            <pc:docMk/>
            <pc:sldMk cId="4009121912" sldId="1890"/>
            <ac:picMk id="5" creationId="{DC29A23B-E8FF-4A5E-82FD-C52315C373B5}"/>
          </ac:picMkLst>
        </pc:picChg>
        <pc:picChg chg="add mod">
          <ac:chgData name="Mohsen Pourvali" userId="0d33018f-a910-4099-9bab-1f5cb7c987c4" providerId="ADAL" clId="{7026EEBC-B5D2-43E6-B275-AA7338F168DB}" dt="2022-12-03T18:04:16.358" v="434"/>
          <ac:picMkLst>
            <pc:docMk/>
            <pc:sldMk cId="4009121912" sldId="1890"/>
            <ac:picMk id="26" creationId="{50A4F6B7-CB1C-4805-937B-C611C953CD0E}"/>
          </ac:picMkLst>
        </pc:picChg>
        <pc:picChg chg="add mod">
          <ac:chgData name="Mohsen Pourvali" userId="0d33018f-a910-4099-9bab-1f5cb7c987c4" providerId="ADAL" clId="{7026EEBC-B5D2-43E6-B275-AA7338F168DB}" dt="2022-12-03T18:12:22.735" v="471" actId="1076"/>
          <ac:picMkLst>
            <pc:docMk/>
            <pc:sldMk cId="4009121912" sldId="1890"/>
            <ac:picMk id="38" creationId="{6CED4F95-5B16-4D84-916A-6BCAEBD0CE41}"/>
          </ac:picMkLst>
        </pc:picChg>
        <pc:cxnChg chg="mod">
          <ac:chgData name="Mohsen Pourvali" userId="0d33018f-a910-4099-9bab-1f5cb7c987c4" providerId="ADAL" clId="{7026EEBC-B5D2-43E6-B275-AA7338F168DB}" dt="2022-12-03T18:10:38.208" v="453" actId="1076"/>
          <ac:cxnSpMkLst>
            <pc:docMk/>
            <pc:sldMk cId="4009121912" sldId="1890"/>
            <ac:cxnSpMk id="22" creationId="{F5E140F6-8A98-4FF1-BB2B-97CB20A71AA7}"/>
          </ac:cxnSpMkLst>
        </pc:cxnChg>
        <pc:cxnChg chg="mod">
          <ac:chgData name="Mohsen Pourvali" userId="0d33018f-a910-4099-9bab-1f5cb7c987c4" providerId="ADAL" clId="{7026EEBC-B5D2-43E6-B275-AA7338F168DB}" dt="2022-12-03T18:10:02.632" v="446" actId="1076"/>
          <ac:cxnSpMkLst>
            <pc:docMk/>
            <pc:sldMk cId="4009121912" sldId="1890"/>
            <ac:cxnSpMk id="25" creationId="{6142181F-562A-483F-85F3-2ED22144D4B7}"/>
          </ac:cxnSpMkLst>
        </pc:cxnChg>
        <pc:cxnChg chg="add mod">
          <ac:chgData name="Mohsen Pourvali" userId="0d33018f-a910-4099-9bab-1f5cb7c987c4" providerId="ADAL" clId="{7026EEBC-B5D2-43E6-B275-AA7338F168DB}" dt="2022-12-03T18:11:53.796" v="467" actId="14100"/>
          <ac:cxnSpMkLst>
            <pc:docMk/>
            <pc:sldMk cId="4009121912" sldId="1890"/>
            <ac:cxnSpMk id="28" creationId="{736CB27B-3FC5-4CA4-AC7B-D558548E2CAE}"/>
          </ac:cxnSpMkLst>
        </pc:cxnChg>
      </pc:sldChg>
      <pc:sldChg chg="addSp delSp modSp new mod modNotesTx">
        <pc:chgData name="Mohsen Pourvali" userId="0d33018f-a910-4099-9bab-1f5cb7c987c4" providerId="ADAL" clId="{7026EEBC-B5D2-43E6-B275-AA7338F168DB}" dt="2022-12-09T06:27:04.436" v="7701" actId="1076"/>
        <pc:sldMkLst>
          <pc:docMk/>
          <pc:sldMk cId="1385829335" sldId="1891"/>
        </pc:sldMkLst>
        <pc:spChg chg="mod">
          <ac:chgData name="Mohsen Pourvali" userId="0d33018f-a910-4099-9bab-1f5cb7c987c4" providerId="ADAL" clId="{7026EEBC-B5D2-43E6-B275-AA7338F168DB}" dt="2022-12-04T07:15:35.105" v="746" actId="20577"/>
          <ac:spMkLst>
            <pc:docMk/>
            <pc:sldMk cId="1385829335" sldId="1891"/>
            <ac:spMk id="2" creationId="{F7EF82D2-CD9A-4524-B30A-AD2D69322E53}"/>
          </ac:spMkLst>
        </pc:spChg>
        <pc:spChg chg="del">
          <ac:chgData name="Mohsen Pourvali" userId="0d33018f-a910-4099-9bab-1f5cb7c987c4" providerId="ADAL" clId="{7026EEBC-B5D2-43E6-B275-AA7338F168DB}" dt="2022-12-04T07:27:01.349" v="747" actId="478"/>
          <ac:spMkLst>
            <pc:docMk/>
            <pc:sldMk cId="1385829335" sldId="1891"/>
            <ac:spMk id="3" creationId="{F108EEA3-66E9-423A-ABAA-9EBECE2043AD}"/>
          </ac:spMkLst>
        </pc:spChg>
        <pc:spChg chg="add mod">
          <ac:chgData name="Mohsen Pourvali" userId="0d33018f-a910-4099-9bab-1f5cb7c987c4" providerId="ADAL" clId="{7026EEBC-B5D2-43E6-B275-AA7338F168DB}" dt="2022-12-05T03:35:26.684" v="1424" actId="20577"/>
          <ac:spMkLst>
            <pc:docMk/>
            <pc:sldMk cId="1385829335" sldId="1891"/>
            <ac:spMk id="4" creationId="{2152D74C-3A48-4835-AEC3-D918F5FB26B9}"/>
          </ac:spMkLst>
        </pc:spChg>
        <pc:spChg chg="add mod">
          <ac:chgData name="Mohsen Pourvali" userId="0d33018f-a910-4099-9bab-1f5cb7c987c4" providerId="ADAL" clId="{7026EEBC-B5D2-43E6-B275-AA7338F168DB}" dt="2022-12-09T06:27:04.436" v="7701" actId="1076"/>
          <ac:spMkLst>
            <pc:docMk/>
            <pc:sldMk cId="1385829335" sldId="1891"/>
            <ac:spMk id="7" creationId="{7A4875DF-E51D-4259-AC00-9D3E3938287B}"/>
          </ac:spMkLst>
        </pc:spChg>
        <pc:spChg chg="add mod">
          <ac:chgData name="Mohsen Pourvali" userId="0d33018f-a910-4099-9bab-1f5cb7c987c4" providerId="ADAL" clId="{7026EEBC-B5D2-43E6-B275-AA7338F168DB}" dt="2022-12-09T06:25:04.967" v="7682" actId="1036"/>
          <ac:spMkLst>
            <pc:docMk/>
            <pc:sldMk cId="1385829335" sldId="1891"/>
            <ac:spMk id="12" creationId="{8A8C8051-8E9F-4AA4-A3C2-DD52C6ABBCB9}"/>
          </ac:spMkLst>
        </pc:spChg>
        <pc:spChg chg="add mod">
          <ac:chgData name="Mohsen Pourvali" userId="0d33018f-a910-4099-9bab-1f5cb7c987c4" providerId="ADAL" clId="{7026EEBC-B5D2-43E6-B275-AA7338F168DB}" dt="2022-12-05T03:56:34.860" v="1505" actId="14100"/>
          <ac:spMkLst>
            <pc:docMk/>
            <pc:sldMk cId="1385829335" sldId="1891"/>
            <ac:spMk id="15" creationId="{F54A5C60-85B8-4C24-84E5-41006466BB3C}"/>
          </ac:spMkLst>
        </pc:spChg>
        <pc:spChg chg="add mod">
          <ac:chgData name="Mohsen Pourvali" userId="0d33018f-a910-4099-9bab-1f5cb7c987c4" providerId="ADAL" clId="{7026EEBC-B5D2-43E6-B275-AA7338F168DB}" dt="2022-12-09T06:25:04.967" v="7682" actId="1036"/>
          <ac:spMkLst>
            <pc:docMk/>
            <pc:sldMk cId="1385829335" sldId="1891"/>
            <ac:spMk id="16" creationId="{2D8935D3-980F-4271-9F92-79E637C9D410}"/>
          </ac:spMkLst>
        </pc:spChg>
        <pc:spChg chg="add mod">
          <ac:chgData name="Mohsen Pourvali" userId="0d33018f-a910-4099-9bab-1f5cb7c987c4" providerId="ADAL" clId="{7026EEBC-B5D2-43E6-B275-AA7338F168DB}" dt="2022-12-05T03:54:00.347" v="1461" actId="14100"/>
          <ac:spMkLst>
            <pc:docMk/>
            <pc:sldMk cId="1385829335" sldId="1891"/>
            <ac:spMk id="17" creationId="{C4F63070-67F9-46BC-8918-4AE83C686CFC}"/>
          </ac:spMkLst>
        </pc:spChg>
        <pc:spChg chg="add mod">
          <ac:chgData name="Mohsen Pourvali" userId="0d33018f-a910-4099-9bab-1f5cb7c987c4" providerId="ADAL" clId="{7026EEBC-B5D2-43E6-B275-AA7338F168DB}" dt="2022-12-05T03:54:10.575" v="1464" actId="14100"/>
          <ac:spMkLst>
            <pc:docMk/>
            <pc:sldMk cId="1385829335" sldId="1891"/>
            <ac:spMk id="18" creationId="{0257E06C-A392-4C6F-BE13-195D65EC6111}"/>
          </ac:spMkLst>
        </pc:spChg>
        <pc:spChg chg="add mod">
          <ac:chgData name="Mohsen Pourvali" userId="0d33018f-a910-4099-9bab-1f5cb7c987c4" providerId="ADAL" clId="{7026EEBC-B5D2-43E6-B275-AA7338F168DB}" dt="2022-12-05T03:54:30.274" v="1477" actId="14100"/>
          <ac:spMkLst>
            <pc:docMk/>
            <pc:sldMk cId="1385829335" sldId="1891"/>
            <ac:spMk id="19" creationId="{3C6FA319-724B-4F19-B390-8E97BC89C517}"/>
          </ac:spMkLst>
        </pc:spChg>
        <pc:spChg chg="add mod">
          <ac:chgData name="Mohsen Pourvali" userId="0d33018f-a910-4099-9bab-1f5cb7c987c4" providerId="ADAL" clId="{7026EEBC-B5D2-43E6-B275-AA7338F168DB}" dt="2022-12-09T06:25:04.967" v="7682" actId="1036"/>
          <ac:spMkLst>
            <pc:docMk/>
            <pc:sldMk cId="1385829335" sldId="1891"/>
            <ac:spMk id="22" creationId="{E5FF86FB-83A6-4CE9-9326-06D53921B0BF}"/>
          </ac:spMkLst>
        </pc:spChg>
        <pc:picChg chg="add mod">
          <ac:chgData name="Mohsen Pourvali" userId="0d33018f-a910-4099-9bab-1f5cb7c987c4" providerId="ADAL" clId="{7026EEBC-B5D2-43E6-B275-AA7338F168DB}" dt="2022-12-09T06:24:57.119" v="7677" actId="1076"/>
          <ac:picMkLst>
            <pc:docMk/>
            <pc:sldMk cId="1385829335" sldId="1891"/>
            <ac:picMk id="5" creationId="{BA1B9961-F85D-4E8E-825F-2CE6BB5BD2B1}"/>
          </ac:picMkLst>
        </pc:picChg>
        <pc:picChg chg="add mod">
          <ac:chgData name="Mohsen Pourvali" userId="0d33018f-a910-4099-9bab-1f5cb7c987c4" providerId="ADAL" clId="{7026EEBC-B5D2-43E6-B275-AA7338F168DB}" dt="2022-12-05T03:47:50.335" v="1438" actId="1036"/>
          <ac:picMkLst>
            <pc:docMk/>
            <pc:sldMk cId="1385829335" sldId="1891"/>
            <ac:picMk id="6" creationId="{977CAFE9-B873-4E5D-8D35-C0370976DB82}"/>
          </ac:picMkLst>
        </pc:picChg>
        <pc:picChg chg="add mod">
          <ac:chgData name="Mohsen Pourvali" userId="0d33018f-a910-4099-9bab-1f5cb7c987c4" providerId="ADAL" clId="{7026EEBC-B5D2-43E6-B275-AA7338F168DB}" dt="2022-12-05T03:35:03.414" v="1389" actId="1076"/>
          <ac:picMkLst>
            <pc:docMk/>
            <pc:sldMk cId="1385829335" sldId="1891"/>
            <ac:picMk id="8" creationId="{FED5B99A-E05B-4DE3-9A4E-511AA4D5C331}"/>
          </ac:picMkLst>
        </pc:picChg>
        <pc:picChg chg="add mod">
          <ac:chgData name="Mohsen Pourvali" userId="0d33018f-a910-4099-9bab-1f5cb7c987c4" providerId="ADAL" clId="{7026EEBC-B5D2-43E6-B275-AA7338F168DB}" dt="2022-12-05T03:47:21.987" v="1434" actId="1076"/>
          <ac:picMkLst>
            <pc:docMk/>
            <pc:sldMk cId="1385829335" sldId="1891"/>
            <ac:picMk id="10" creationId="{48AFF012-F043-4C11-A0FB-4C7B830A8069}"/>
          </ac:picMkLst>
        </pc:picChg>
        <pc:picChg chg="add mod">
          <ac:chgData name="Mohsen Pourvali" userId="0d33018f-a910-4099-9bab-1f5cb7c987c4" providerId="ADAL" clId="{7026EEBC-B5D2-43E6-B275-AA7338F168DB}" dt="2022-12-09T06:25:04.967" v="7682" actId="1036"/>
          <ac:picMkLst>
            <pc:docMk/>
            <pc:sldMk cId="1385829335" sldId="1891"/>
            <ac:picMk id="11" creationId="{A0328689-9E44-430F-9D16-B56A0410AEAD}"/>
          </ac:picMkLst>
        </pc:picChg>
        <pc:picChg chg="add mod">
          <ac:chgData name="Mohsen Pourvali" userId="0d33018f-a910-4099-9bab-1f5cb7c987c4" providerId="ADAL" clId="{7026EEBC-B5D2-43E6-B275-AA7338F168DB}" dt="2022-12-05T03:52:21.813" v="1453" actId="1076"/>
          <ac:picMkLst>
            <pc:docMk/>
            <pc:sldMk cId="1385829335" sldId="1891"/>
            <ac:picMk id="14" creationId="{ABF6AE31-3387-45EC-86C4-B4BBC1B42455}"/>
          </ac:picMkLst>
        </pc:picChg>
        <pc:picChg chg="add mod">
          <ac:chgData name="Mohsen Pourvali" userId="0d33018f-a910-4099-9bab-1f5cb7c987c4" providerId="ADAL" clId="{7026EEBC-B5D2-43E6-B275-AA7338F168DB}" dt="2022-12-05T05:37:14.766" v="1607"/>
          <ac:picMkLst>
            <pc:docMk/>
            <pc:sldMk cId="1385829335" sldId="1891"/>
            <ac:picMk id="36" creationId="{F5788180-A251-4ECE-997E-12CA8E19D4B0}"/>
          </ac:picMkLst>
        </pc:picChg>
        <pc:cxnChg chg="add mod">
          <ac:chgData name="Mohsen Pourvali" userId="0d33018f-a910-4099-9bab-1f5cb7c987c4" providerId="ADAL" clId="{7026EEBC-B5D2-43E6-B275-AA7338F168DB}" dt="2022-12-05T03:56:26.878" v="1504" actId="14100"/>
          <ac:cxnSpMkLst>
            <pc:docMk/>
            <pc:sldMk cId="1385829335" sldId="1891"/>
            <ac:cxnSpMk id="21" creationId="{FFABACC0-6A81-44CE-A1C4-456C9F1D7013}"/>
          </ac:cxnSpMkLst>
        </pc:cxnChg>
        <pc:cxnChg chg="add mod">
          <ac:chgData name="Mohsen Pourvali" userId="0d33018f-a910-4099-9bab-1f5cb7c987c4" providerId="ADAL" clId="{7026EEBC-B5D2-43E6-B275-AA7338F168DB}" dt="2022-12-05T03:57:00.092" v="1508" actId="14100"/>
          <ac:cxnSpMkLst>
            <pc:docMk/>
            <pc:sldMk cId="1385829335" sldId="1891"/>
            <ac:cxnSpMk id="23" creationId="{996C4E61-7AF5-416A-9873-4A9E28E5693F}"/>
          </ac:cxnSpMkLst>
        </pc:cxnChg>
        <pc:cxnChg chg="add mod">
          <ac:chgData name="Mohsen Pourvali" userId="0d33018f-a910-4099-9bab-1f5cb7c987c4" providerId="ADAL" clId="{7026EEBC-B5D2-43E6-B275-AA7338F168DB}" dt="2022-12-05T03:55:21.939" v="1493" actId="13822"/>
          <ac:cxnSpMkLst>
            <pc:docMk/>
            <pc:sldMk cId="1385829335" sldId="1891"/>
            <ac:cxnSpMk id="25" creationId="{3596EDD2-C891-47D6-B28B-A2D1A1BE9C15}"/>
          </ac:cxnSpMkLst>
        </pc:cxnChg>
        <pc:cxnChg chg="add mod">
          <ac:chgData name="Mohsen Pourvali" userId="0d33018f-a910-4099-9bab-1f5cb7c987c4" providerId="ADAL" clId="{7026EEBC-B5D2-43E6-B275-AA7338F168DB}" dt="2022-12-05T03:56:13.178" v="1501" actId="1038"/>
          <ac:cxnSpMkLst>
            <pc:docMk/>
            <pc:sldMk cId="1385829335" sldId="1891"/>
            <ac:cxnSpMk id="27" creationId="{A5C3A2B5-BF56-4AD2-8EB6-21A7C0AF15D7}"/>
          </ac:cxnSpMkLst>
        </pc:cxnChg>
        <pc:cxnChg chg="add mod">
          <ac:chgData name="Mohsen Pourvali" userId="0d33018f-a910-4099-9bab-1f5cb7c987c4" providerId="ADAL" clId="{7026EEBC-B5D2-43E6-B275-AA7338F168DB}" dt="2022-12-05T03:55:38.816" v="1497" actId="13822"/>
          <ac:cxnSpMkLst>
            <pc:docMk/>
            <pc:sldMk cId="1385829335" sldId="1891"/>
            <ac:cxnSpMk id="29" creationId="{5ADE8BAE-09B2-484F-AEBC-E720DF92B314}"/>
          </ac:cxnSpMkLst>
        </pc:cxnChg>
      </pc:sldChg>
      <pc:sldChg chg="addSp delSp modSp new mod modNotesTx">
        <pc:chgData name="Mohsen Pourvali" userId="0d33018f-a910-4099-9bab-1f5cb7c987c4" providerId="ADAL" clId="{7026EEBC-B5D2-43E6-B275-AA7338F168DB}" dt="2022-12-08T18:43:06.462" v="5941" actId="13822"/>
        <pc:sldMkLst>
          <pc:docMk/>
          <pc:sldMk cId="2538889517" sldId="1892"/>
        </pc:sldMkLst>
        <pc:spChg chg="mod">
          <ac:chgData name="Mohsen Pourvali" userId="0d33018f-a910-4099-9bab-1f5cb7c987c4" providerId="ADAL" clId="{7026EEBC-B5D2-43E6-B275-AA7338F168DB}" dt="2022-12-07T11:41:24.656" v="3549"/>
          <ac:spMkLst>
            <pc:docMk/>
            <pc:sldMk cId="2538889517" sldId="1892"/>
            <ac:spMk id="2" creationId="{8387E52D-B898-4F5A-9320-EA255B9B7C1E}"/>
          </ac:spMkLst>
        </pc:spChg>
        <pc:spChg chg="del">
          <ac:chgData name="Mohsen Pourvali" userId="0d33018f-a910-4099-9bab-1f5cb7c987c4" providerId="ADAL" clId="{7026EEBC-B5D2-43E6-B275-AA7338F168DB}" dt="2022-12-07T11:40:50.711" v="3548" actId="478"/>
          <ac:spMkLst>
            <pc:docMk/>
            <pc:sldMk cId="2538889517" sldId="1892"/>
            <ac:spMk id="3" creationId="{56197B89-49B8-48E9-8D63-56834FCD3E89}"/>
          </ac:spMkLst>
        </pc:spChg>
        <pc:spChg chg="add mod">
          <ac:chgData name="Mohsen Pourvali" userId="0d33018f-a910-4099-9bab-1f5cb7c987c4" providerId="ADAL" clId="{7026EEBC-B5D2-43E6-B275-AA7338F168DB}" dt="2022-12-07T18:42:09.702" v="4220" actId="1037"/>
          <ac:spMkLst>
            <pc:docMk/>
            <pc:sldMk cId="2538889517" sldId="1892"/>
            <ac:spMk id="4" creationId="{CF3549C0-D7F3-4468-B451-CC5D50326653}"/>
          </ac:spMkLst>
        </pc:spChg>
        <pc:spChg chg="add mod">
          <ac:chgData name="Mohsen Pourvali" userId="0d33018f-a910-4099-9bab-1f5cb7c987c4" providerId="ADAL" clId="{7026EEBC-B5D2-43E6-B275-AA7338F168DB}" dt="2022-12-07T12:49:08.050" v="4147" actId="1076"/>
          <ac:spMkLst>
            <pc:docMk/>
            <pc:sldMk cId="2538889517" sldId="1892"/>
            <ac:spMk id="8" creationId="{172C2D6A-42D0-4758-9CAC-37319B40A10E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9" creationId="{A8A52FF6-1646-4B93-9B62-D5988C20E5DB}"/>
          </ac:spMkLst>
        </pc:spChg>
        <pc:spChg chg="add del mod">
          <ac:chgData name="Mohsen Pourvali" userId="0d33018f-a910-4099-9bab-1f5cb7c987c4" providerId="ADAL" clId="{7026EEBC-B5D2-43E6-B275-AA7338F168DB}" dt="2022-12-07T11:47:53.464" v="3614" actId="478"/>
          <ac:spMkLst>
            <pc:docMk/>
            <pc:sldMk cId="2538889517" sldId="1892"/>
            <ac:spMk id="10" creationId="{149CF06F-B572-453A-841F-7C58C140134F}"/>
          </ac:spMkLst>
        </pc:spChg>
        <pc:spChg chg="add del mod">
          <ac:chgData name="Mohsen Pourvali" userId="0d33018f-a910-4099-9bab-1f5cb7c987c4" providerId="ADAL" clId="{7026EEBC-B5D2-43E6-B275-AA7338F168DB}" dt="2022-12-07T11:48:06.490" v="3617" actId="478"/>
          <ac:spMkLst>
            <pc:docMk/>
            <pc:sldMk cId="2538889517" sldId="1892"/>
            <ac:spMk id="11" creationId="{7EFBBA35-CA92-48C3-AED2-FB4FD349C8FD}"/>
          </ac:spMkLst>
        </pc:spChg>
        <pc:spChg chg="add del">
          <ac:chgData name="Mohsen Pourvali" userId="0d33018f-a910-4099-9bab-1f5cb7c987c4" providerId="ADAL" clId="{7026EEBC-B5D2-43E6-B275-AA7338F168DB}" dt="2022-12-07T11:48:27.949" v="3619" actId="478"/>
          <ac:spMkLst>
            <pc:docMk/>
            <pc:sldMk cId="2538889517" sldId="1892"/>
            <ac:spMk id="12" creationId="{54DBABEB-83D3-406C-9177-4E7B2358D255}"/>
          </ac:spMkLst>
        </pc:spChg>
        <pc:spChg chg="add del">
          <ac:chgData name="Mohsen Pourvali" userId="0d33018f-a910-4099-9bab-1f5cb7c987c4" providerId="ADAL" clId="{7026EEBC-B5D2-43E6-B275-AA7338F168DB}" dt="2022-12-07T11:50:36.345" v="3632" actId="478"/>
          <ac:spMkLst>
            <pc:docMk/>
            <pc:sldMk cId="2538889517" sldId="1892"/>
            <ac:spMk id="13" creationId="{176CD83A-6C5F-4381-AE34-B02B94E69C1C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14" creationId="{E1379125-A20C-467D-BCA2-FE2B7AEFDF4E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15" creationId="{84CDA4DB-1F82-4435-9DBF-4A0E6E0E5E0E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16" creationId="{DC77369F-54C7-4DFB-AFBE-E02C9B3D80D8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17" creationId="{3EA2706E-724F-4D17-961D-6B17F4054DB7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18" creationId="{9B1C85A0-0693-46FE-BD8B-C43617F98D4C}"/>
          </ac:spMkLst>
        </pc:spChg>
        <pc:spChg chg="add del">
          <ac:chgData name="Mohsen Pourvali" userId="0d33018f-a910-4099-9bab-1f5cb7c987c4" providerId="ADAL" clId="{7026EEBC-B5D2-43E6-B275-AA7338F168DB}" dt="2022-12-07T11:51:25.758" v="3635" actId="478"/>
          <ac:spMkLst>
            <pc:docMk/>
            <pc:sldMk cId="2538889517" sldId="1892"/>
            <ac:spMk id="19" creationId="{E7E690F4-8ED7-4578-AF3C-30F5E68F37CF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41" creationId="{8A7471CC-DED6-40DE-AD50-D72914C474B9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42" creationId="{115CF994-1B73-4616-951C-F689DA5873AE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43" creationId="{AF697854-FBF5-4F1A-A0CA-15502DE575A9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44" creationId="{86C04CE0-A8DB-4514-9B93-EAC28A79BD49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45" creationId="{2776DD1C-DB99-4A03-9689-67FC9B5F7780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46" creationId="{72E26DC5-4CA5-49CD-BADB-4373544261AA}"/>
          </ac:spMkLst>
        </pc:spChg>
        <pc:spChg chg="add mod">
          <ac:chgData name="Mohsen Pourvali" userId="0d33018f-a910-4099-9bab-1f5cb7c987c4" providerId="ADAL" clId="{7026EEBC-B5D2-43E6-B275-AA7338F168DB}" dt="2022-12-08T18:32:13.840" v="5822" actId="20577"/>
          <ac:spMkLst>
            <pc:docMk/>
            <pc:sldMk cId="2538889517" sldId="1892"/>
            <ac:spMk id="47" creationId="{D3B0F14D-2CFC-4471-9E16-71DA835901B3}"/>
          </ac:spMkLst>
        </pc:spChg>
        <pc:spChg chg="add del mod">
          <ac:chgData name="Mohsen Pourvali" userId="0d33018f-a910-4099-9bab-1f5cb7c987c4" providerId="ADAL" clId="{7026EEBC-B5D2-43E6-B275-AA7338F168DB}" dt="2022-12-07T12:06:30.863" v="3729" actId="478"/>
          <ac:spMkLst>
            <pc:docMk/>
            <pc:sldMk cId="2538889517" sldId="1892"/>
            <ac:spMk id="48" creationId="{C57853C2-970C-4761-82F2-C85A17F0D930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49" creationId="{E4B09C94-6CB8-4D94-BF8F-F208E48C7A7C}"/>
          </ac:spMkLst>
        </pc:spChg>
        <pc:spChg chg="add del mod">
          <ac:chgData name="Mohsen Pourvali" userId="0d33018f-a910-4099-9bab-1f5cb7c987c4" providerId="ADAL" clId="{7026EEBC-B5D2-43E6-B275-AA7338F168DB}" dt="2022-12-07T12:06:54.140" v="3735" actId="478"/>
          <ac:spMkLst>
            <pc:docMk/>
            <pc:sldMk cId="2538889517" sldId="1892"/>
            <ac:spMk id="51" creationId="{4FBBF18C-D943-45F5-966E-99B0EF94971D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52" creationId="{CD6CF40F-2461-49CC-8F6E-24C9061D17FD}"/>
          </ac:spMkLst>
        </pc:spChg>
        <pc:spChg chg="add del mod">
          <ac:chgData name="Mohsen Pourvali" userId="0d33018f-a910-4099-9bab-1f5cb7c987c4" providerId="ADAL" clId="{7026EEBC-B5D2-43E6-B275-AA7338F168DB}" dt="2022-12-07T12:06:46.199" v="3733"/>
          <ac:spMkLst>
            <pc:docMk/>
            <pc:sldMk cId="2538889517" sldId="1892"/>
            <ac:spMk id="53" creationId="{92B77D64-BBBA-4E7A-BC7D-3D592E9CF1A3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54" creationId="{1BA926E4-2618-4CF1-AD4C-12325EE1192F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55" creationId="{7F947745-2CD9-40B2-9403-D7462EE4659C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56" creationId="{FAA13EA1-BDAC-434D-AA50-2AD84EFE58D2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57" creationId="{9F4FCBD0-D1E1-4449-9AAA-52BA0502F6F0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58" creationId="{900DA302-DBB7-4D57-B723-3C19A974C3B2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59" creationId="{BC9990A7-2A59-4A4C-8C7F-A29559D2977B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60" creationId="{0A746E01-0076-4AD1-9037-5D9E9BF02380}"/>
          </ac:spMkLst>
        </pc:spChg>
        <pc:spChg chg="add mod">
          <ac:chgData name="Mohsen Pourvali" userId="0d33018f-a910-4099-9bab-1f5cb7c987c4" providerId="ADAL" clId="{7026EEBC-B5D2-43E6-B275-AA7338F168DB}" dt="2022-12-07T18:42:04.146" v="4210" actId="1038"/>
          <ac:spMkLst>
            <pc:docMk/>
            <pc:sldMk cId="2538889517" sldId="1892"/>
            <ac:spMk id="80" creationId="{DE6EF2D1-648B-4B5D-80F6-C733A91AAF51}"/>
          </ac:spMkLst>
        </pc:spChg>
        <pc:spChg chg="add mod">
          <ac:chgData name="Mohsen Pourvali" userId="0d33018f-a910-4099-9bab-1f5cb7c987c4" providerId="ADAL" clId="{7026EEBC-B5D2-43E6-B275-AA7338F168DB}" dt="2022-12-07T18:49:28.670" v="4228" actId="14100"/>
          <ac:spMkLst>
            <pc:docMk/>
            <pc:sldMk cId="2538889517" sldId="1892"/>
            <ac:spMk id="81" creationId="{AC285ED7-EE25-4E7A-8387-6720170E9C2B}"/>
          </ac:spMkLst>
        </pc:spChg>
        <pc:picChg chg="add mod">
          <ac:chgData name="Mohsen Pourvali" userId="0d33018f-a910-4099-9bab-1f5cb7c987c4" providerId="ADAL" clId="{7026EEBC-B5D2-43E6-B275-AA7338F168DB}" dt="2022-12-07T12:49:05.620" v="4146" actId="14100"/>
          <ac:picMkLst>
            <pc:docMk/>
            <pc:sldMk cId="2538889517" sldId="1892"/>
            <ac:picMk id="6" creationId="{A33D63D8-C1F5-4F6D-9218-B7E57706D3CA}"/>
          </ac:picMkLst>
        </pc:picChg>
        <pc:cxnChg chg="add del mod">
          <ac:chgData name="Mohsen Pourvali" userId="0d33018f-a910-4099-9bab-1f5cb7c987c4" providerId="ADAL" clId="{7026EEBC-B5D2-43E6-B275-AA7338F168DB}" dt="2022-12-07T11:52:17.054" v="3642" actId="478"/>
          <ac:cxnSpMkLst>
            <pc:docMk/>
            <pc:sldMk cId="2538889517" sldId="1892"/>
            <ac:cxnSpMk id="21" creationId="{1911DBC4-8003-4AEB-B57F-7549B0F4D4C2}"/>
          </ac:cxnSpMkLst>
        </pc:cxnChg>
        <pc:cxnChg chg="add del mod">
          <ac:chgData name="Mohsen Pourvali" userId="0d33018f-a910-4099-9bab-1f5cb7c987c4" providerId="ADAL" clId="{7026EEBC-B5D2-43E6-B275-AA7338F168DB}" dt="2022-12-07T11:52:17.054" v="3642" actId="478"/>
          <ac:cxnSpMkLst>
            <pc:docMk/>
            <pc:sldMk cId="2538889517" sldId="1892"/>
            <ac:cxnSpMk id="23" creationId="{4C576276-58FD-4041-AB96-9CF8648C7FEE}"/>
          </ac:cxnSpMkLst>
        </pc:cxnChg>
        <pc:cxnChg chg="add del mod">
          <ac:chgData name="Mohsen Pourvali" userId="0d33018f-a910-4099-9bab-1f5cb7c987c4" providerId="ADAL" clId="{7026EEBC-B5D2-43E6-B275-AA7338F168DB}" dt="2022-12-07T11:52:17.054" v="3642" actId="478"/>
          <ac:cxnSpMkLst>
            <pc:docMk/>
            <pc:sldMk cId="2538889517" sldId="1892"/>
            <ac:cxnSpMk id="25" creationId="{47FABFDF-F99A-4045-8833-839EEC5252F8}"/>
          </ac:cxnSpMkLst>
        </pc:cxnChg>
        <pc:cxnChg chg="add mod">
          <ac:chgData name="Mohsen Pourvali" userId="0d33018f-a910-4099-9bab-1f5cb7c987c4" providerId="ADAL" clId="{7026EEBC-B5D2-43E6-B275-AA7338F168DB}" dt="2022-12-07T18:42:09.702" v="4220" actId="1037"/>
          <ac:cxnSpMkLst>
            <pc:docMk/>
            <pc:sldMk cId="2538889517" sldId="1892"/>
            <ac:cxnSpMk id="27" creationId="{E74553EF-81C2-44BD-8BC0-FC492954731F}"/>
          </ac:cxnSpMkLst>
        </pc:cxnChg>
        <pc:cxnChg chg="add mod">
          <ac:chgData name="Mohsen Pourvali" userId="0d33018f-a910-4099-9bab-1f5cb7c987c4" providerId="ADAL" clId="{7026EEBC-B5D2-43E6-B275-AA7338F168DB}" dt="2022-12-07T18:42:09.702" v="4220" actId="1037"/>
          <ac:cxnSpMkLst>
            <pc:docMk/>
            <pc:sldMk cId="2538889517" sldId="1892"/>
            <ac:cxnSpMk id="29" creationId="{ADD1D159-CBCE-46AD-B003-8B7C458D9C6C}"/>
          </ac:cxnSpMkLst>
        </pc:cxnChg>
        <pc:cxnChg chg="add mod">
          <ac:chgData name="Mohsen Pourvali" userId="0d33018f-a910-4099-9bab-1f5cb7c987c4" providerId="ADAL" clId="{7026EEBC-B5D2-43E6-B275-AA7338F168DB}" dt="2022-12-07T18:42:09.702" v="4220" actId="1037"/>
          <ac:cxnSpMkLst>
            <pc:docMk/>
            <pc:sldMk cId="2538889517" sldId="1892"/>
            <ac:cxnSpMk id="31" creationId="{BC3AA5A8-1D7A-4235-B14B-1C174D7256D5}"/>
          </ac:cxnSpMkLst>
        </pc:cxnChg>
        <pc:cxnChg chg="add mod">
          <ac:chgData name="Mohsen Pourvali" userId="0d33018f-a910-4099-9bab-1f5cb7c987c4" providerId="ADAL" clId="{7026EEBC-B5D2-43E6-B275-AA7338F168DB}" dt="2022-12-07T18:42:09.702" v="4220" actId="1037"/>
          <ac:cxnSpMkLst>
            <pc:docMk/>
            <pc:sldMk cId="2538889517" sldId="1892"/>
            <ac:cxnSpMk id="33" creationId="{1661D18F-9425-4A5B-8E08-192F157FCAF3}"/>
          </ac:cxnSpMkLst>
        </pc:cxnChg>
        <pc:cxnChg chg="add mod">
          <ac:chgData name="Mohsen Pourvali" userId="0d33018f-a910-4099-9bab-1f5cb7c987c4" providerId="ADAL" clId="{7026EEBC-B5D2-43E6-B275-AA7338F168DB}" dt="2022-12-07T18:42:09.702" v="4220" actId="1037"/>
          <ac:cxnSpMkLst>
            <pc:docMk/>
            <pc:sldMk cId="2538889517" sldId="1892"/>
            <ac:cxnSpMk id="35" creationId="{3BE193B7-9531-4C12-A73A-0F654D21C977}"/>
          </ac:cxnSpMkLst>
        </pc:cxnChg>
        <pc:cxnChg chg="add del mod">
          <ac:chgData name="Mohsen Pourvali" userId="0d33018f-a910-4099-9bab-1f5cb7c987c4" providerId="ADAL" clId="{7026EEBC-B5D2-43E6-B275-AA7338F168DB}" dt="2022-12-07T11:58:32.831" v="3678" actId="478"/>
          <ac:cxnSpMkLst>
            <pc:docMk/>
            <pc:sldMk cId="2538889517" sldId="1892"/>
            <ac:cxnSpMk id="38" creationId="{45A0C6CD-6FA0-4130-9348-5E593C992522}"/>
          </ac:cxnSpMkLst>
        </pc:cxnChg>
        <pc:cxnChg chg="add mod">
          <ac:chgData name="Mohsen Pourvali" userId="0d33018f-a910-4099-9bab-1f5cb7c987c4" providerId="ADAL" clId="{7026EEBC-B5D2-43E6-B275-AA7338F168DB}" dt="2022-12-07T18:42:09.702" v="4220" actId="1037"/>
          <ac:cxnSpMkLst>
            <pc:docMk/>
            <pc:sldMk cId="2538889517" sldId="1892"/>
            <ac:cxnSpMk id="40" creationId="{3BEE6E23-2A54-4148-9456-31E1BF464068}"/>
          </ac:cxnSpMkLst>
        </pc:cxnChg>
        <pc:cxnChg chg="add mod">
          <ac:chgData name="Mohsen Pourvali" userId="0d33018f-a910-4099-9bab-1f5cb7c987c4" providerId="ADAL" clId="{7026EEBC-B5D2-43E6-B275-AA7338F168DB}" dt="2022-12-07T18:42:04.146" v="4210" actId="1038"/>
          <ac:cxnSpMkLst>
            <pc:docMk/>
            <pc:sldMk cId="2538889517" sldId="1892"/>
            <ac:cxnSpMk id="62" creationId="{C80BEB60-DBF2-43E7-90A0-94FA7DF286CF}"/>
          </ac:cxnSpMkLst>
        </pc:cxnChg>
        <pc:cxnChg chg="add mod">
          <ac:chgData name="Mohsen Pourvali" userId="0d33018f-a910-4099-9bab-1f5cb7c987c4" providerId="ADAL" clId="{7026EEBC-B5D2-43E6-B275-AA7338F168DB}" dt="2022-12-07T18:42:04.146" v="4210" actId="1038"/>
          <ac:cxnSpMkLst>
            <pc:docMk/>
            <pc:sldMk cId="2538889517" sldId="1892"/>
            <ac:cxnSpMk id="64" creationId="{7C48BB61-A2D8-4CA2-8342-391CAACC96F4}"/>
          </ac:cxnSpMkLst>
        </pc:cxnChg>
        <pc:cxnChg chg="add mod">
          <ac:chgData name="Mohsen Pourvali" userId="0d33018f-a910-4099-9bab-1f5cb7c987c4" providerId="ADAL" clId="{7026EEBC-B5D2-43E6-B275-AA7338F168DB}" dt="2022-12-07T18:42:04.146" v="4210" actId="1038"/>
          <ac:cxnSpMkLst>
            <pc:docMk/>
            <pc:sldMk cId="2538889517" sldId="1892"/>
            <ac:cxnSpMk id="66" creationId="{E786FB3C-DFF6-4F27-946B-D737909AF8AC}"/>
          </ac:cxnSpMkLst>
        </pc:cxnChg>
        <pc:cxnChg chg="add mod">
          <ac:chgData name="Mohsen Pourvali" userId="0d33018f-a910-4099-9bab-1f5cb7c987c4" providerId="ADAL" clId="{7026EEBC-B5D2-43E6-B275-AA7338F168DB}" dt="2022-12-07T18:42:04.146" v="4210" actId="1038"/>
          <ac:cxnSpMkLst>
            <pc:docMk/>
            <pc:sldMk cId="2538889517" sldId="1892"/>
            <ac:cxnSpMk id="68" creationId="{6B8B2FA8-4F78-4F28-8001-FBC1F9044770}"/>
          </ac:cxnSpMkLst>
        </pc:cxnChg>
        <pc:cxnChg chg="add mod">
          <ac:chgData name="Mohsen Pourvali" userId="0d33018f-a910-4099-9bab-1f5cb7c987c4" providerId="ADAL" clId="{7026EEBC-B5D2-43E6-B275-AA7338F168DB}" dt="2022-12-07T18:42:04.146" v="4210" actId="1038"/>
          <ac:cxnSpMkLst>
            <pc:docMk/>
            <pc:sldMk cId="2538889517" sldId="1892"/>
            <ac:cxnSpMk id="71" creationId="{AD05182C-595F-4C98-B37C-D8F2F79D68FA}"/>
          </ac:cxnSpMkLst>
        </pc:cxnChg>
        <pc:cxnChg chg="add mod">
          <ac:chgData name="Mohsen Pourvali" userId="0d33018f-a910-4099-9bab-1f5cb7c987c4" providerId="ADAL" clId="{7026EEBC-B5D2-43E6-B275-AA7338F168DB}" dt="2022-12-08T18:43:06.462" v="5941" actId="13822"/>
          <ac:cxnSpMkLst>
            <pc:docMk/>
            <pc:sldMk cId="2538889517" sldId="1892"/>
            <ac:cxnSpMk id="73" creationId="{B003ECC7-6755-4BFD-AA91-CC775DFEF837}"/>
          </ac:cxnSpMkLst>
        </pc:cxnChg>
      </pc:sldChg>
      <pc:sldChg chg="add del">
        <pc:chgData name="Mohsen Pourvali" userId="0d33018f-a910-4099-9bab-1f5cb7c987c4" providerId="ADAL" clId="{7026EEBC-B5D2-43E6-B275-AA7338F168DB}" dt="2022-12-07T19:02:57.024" v="4230" actId="47"/>
        <pc:sldMkLst>
          <pc:docMk/>
          <pc:sldMk cId="597443106" sldId="1893"/>
        </pc:sldMkLst>
      </pc:sldChg>
      <pc:sldChg chg="addSp modSp new mod">
        <pc:chgData name="Mohsen Pourvali" userId="0d33018f-a910-4099-9bab-1f5cb7c987c4" providerId="ADAL" clId="{7026EEBC-B5D2-43E6-B275-AA7338F168DB}" dt="2022-12-09T05:59:47.841" v="7668"/>
        <pc:sldMkLst>
          <pc:docMk/>
          <pc:sldMk cId="2895960648" sldId="1893"/>
        </pc:sldMkLst>
        <pc:spChg chg="mod">
          <ac:chgData name="Mohsen Pourvali" userId="0d33018f-a910-4099-9bab-1f5cb7c987c4" providerId="ADAL" clId="{7026EEBC-B5D2-43E6-B275-AA7338F168DB}" dt="2022-12-08T13:44:11.661" v="4811" actId="20577"/>
          <ac:spMkLst>
            <pc:docMk/>
            <pc:sldMk cId="2895960648" sldId="1893"/>
            <ac:spMk id="2" creationId="{EE5209EA-1206-4A6D-83AB-7CE43CD61914}"/>
          </ac:spMkLst>
        </pc:spChg>
        <pc:spChg chg="mod">
          <ac:chgData name="Mohsen Pourvali" userId="0d33018f-a910-4099-9bab-1f5cb7c987c4" providerId="ADAL" clId="{7026EEBC-B5D2-43E6-B275-AA7338F168DB}" dt="2022-12-08T13:44:57.797" v="4859" actId="20577"/>
          <ac:spMkLst>
            <pc:docMk/>
            <pc:sldMk cId="2895960648" sldId="1893"/>
            <ac:spMk id="3" creationId="{FAF209E2-E179-4591-8D6D-8BCDC6CA8928}"/>
          </ac:spMkLst>
        </pc:spChg>
        <pc:picChg chg="add mod">
          <ac:chgData name="Mohsen Pourvali" userId="0d33018f-a910-4099-9bab-1f5cb7c987c4" providerId="ADAL" clId="{7026EEBC-B5D2-43E6-B275-AA7338F168DB}" dt="2022-12-09T05:59:47.841" v="7668"/>
          <ac:picMkLst>
            <pc:docMk/>
            <pc:sldMk cId="2895960648" sldId="1893"/>
            <ac:picMk id="4" creationId="{ACB93750-1C4A-402E-9B54-098F85C434DD}"/>
          </ac:picMkLst>
        </pc:picChg>
      </pc:sldChg>
      <pc:sldMasterChg chg="delSldLayout">
        <pc:chgData name="Mohsen Pourvali" userId="0d33018f-a910-4099-9bab-1f5cb7c987c4" providerId="ADAL" clId="{7026EEBC-B5D2-43E6-B275-AA7338F168DB}" dt="2022-12-02T08:14:49.097" v="10" actId="47"/>
        <pc:sldMasterMkLst>
          <pc:docMk/>
          <pc:sldMasterMk cId="2826374207" sldId="2147483648"/>
        </pc:sldMasterMkLst>
        <pc:sldLayoutChg chg="del">
          <pc:chgData name="Mohsen Pourvali" userId="0d33018f-a910-4099-9bab-1f5cb7c987c4" providerId="ADAL" clId="{7026EEBC-B5D2-43E6-B275-AA7338F168DB}" dt="2022-12-02T08:14:49.097" v="10" actId="47"/>
          <pc:sldLayoutMkLst>
            <pc:docMk/>
            <pc:sldMasterMk cId="2826374207" sldId="2147483648"/>
            <pc:sldLayoutMk cId="1056088005" sldId="2147483660"/>
          </pc:sldLayoutMkLst>
        </pc:sldLayoutChg>
      </pc:sldMasterChg>
    </pc:docChg>
  </pc:docChgLst>
  <pc:docChgLst>
    <pc:chgData name="Mohsen Pourvali" userId="0d33018f-a910-4099-9bab-1f5cb7c987c4" providerId="ADAL" clId="{C7958607-E6AC-4981-8AF3-9A2B7B098DE0}"/>
    <pc:docChg chg="undo custSel addSld delSld modSld sldOrd">
      <pc:chgData name="Mohsen Pourvali" userId="0d33018f-a910-4099-9bab-1f5cb7c987c4" providerId="ADAL" clId="{C7958607-E6AC-4981-8AF3-9A2B7B098DE0}" dt="2022-12-02T08:10:34.153" v="13454" actId="1076"/>
      <pc:docMkLst>
        <pc:docMk/>
      </pc:docMkLst>
      <pc:sldChg chg="addSp delSp modSp new mod setBg setClrOvrMap">
        <pc:chgData name="Mohsen Pourvali" userId="0d33018f-a910-4099-9bab-1f5cb7c987c4" providerId="ADAL" clId="{C7958607-E6AC-4981-8AF3-9A2B7B098DE0}" dt="2022-12-01T04:46:04.243" v="12890" actId="21"/>
        <pc:sldMkLst>
          <pc:docMk/>
          <pc:sldMk cId="3065057750" sldId="256"/>
        </pc:sldMkLst>
        <pc:spChg chg="mod">
          <ac:chgData name="Mohsen Pourvali" userId="0d33018f-a910-4099-9bab-1f5cb7c987c4" providerId="ADAL" clId="{C7958607-E6AC-4981-8AF3-9A2B7B098DE0}" dt="2022-11-22T17:52:21.756" v="2565" actId="113"/>
          <ac:spMkLst>
            <pc:docMk/>
            <pc:sldMk cId="3065057750" sldId="256"/>
            <ac:spMk id="2" creationId="{432226EE-A8C1-4AC2-9DB1-0D424DFEDC66}"/>
          </ac:spMkLst>
        </pc:spChg>
        <pc:spChg chg="mod">
          <ac:chgData name="Mohsen Pourvali" userId="0d33018f-a910-4099-9bab-1f5cb7c987c4" providerId="ADAL" clId="{C7958607-E6AC-4981-8AF3-9A2B7B098DE0}" dt="2022-11-22T17:51:11.504" v="2561" actId="20577"/>
          <ac:spMkLst>
            <pc:docMk/>
            <pc:sldMk cId="3065057750" sldId="256"/>
            <ac:spMk id="3" creationId="{C6545026-405D-4E91-B4C8-91C9288F8A76}"/>
          </ac:spMkLst>
        </pc:spChg>
        <pc:spChg chg="add">
          <ac:chgData name="Mohsen Pourvali" userId="0d33018f-a910-4099-9bab-1f5cb7c987c4" providerId="ADAL" clId="{C7958607-E6AC-4981-8AF3-9A2B7B098DE0}" dt="2022-11-22T12:02:06.358" v="2516" actId="26606"/>
          <ac:spMkLst>
            <pc:docMk/>
            <pc:sldMk cId="3065057750" sldId="256"/>
            <ac:spMk id="9" creationId="{71B2258F-86CA-4D4D-8270-BC05FCDEBFB3}"/>
          </ac:spMkLst>
        </pc:spChg>
        <pc:spChg chg="add del">
          <ac:chgData name="Mohsen Pourvali" userId="0d33018f-a910-4099-9bab-1f5cb7c987c4" providerId="ADAL" clId="{C7958607-E6AC-4981-8AF3-9A2B7B098DE0}" dt="2022-11-22T12:01:42.798" v="2513" actId="26606"/>
          <ac:spMkLst>
            <pc:docMk/>
            <pc:sldMk cId="3065057750" sldId="256"/>
            <ac:spMk id="10" creationId="{E91DC736-0EF8-4F87-9146-EBF1D2EE4D3D}"/>
          </ac:spMkLst>
        </pc:spChg>
        <pc:spChg chg="add del">
          <ac:chgData name="Mohsen Pourvali" userId="0d33018f-a910-4099-9bab-1f5cb7c987c4" providerId="ADAL" clId="{C7958607-E6AC-4981-8AF3-9A2B7B098DE0}" dt="2022-11-22T12:01:42.798" v="2513" actId="26606"/>
          <ac:spMkLst>
            <pc:docMk/>
            <pc:sldMk cId="3065057750" sldId="256"/>
            <ac:spMk id="12" creationId="{097CD68E-23E3-4007-8847-CD0944C4F7BE}"/>
          </ac:spMkLst>
        </pc:spChg>
        <pc:spChg chg="add del">
          <ac:chgData name="Mohsen Pourvali" userId="0d33018f-a910-4099-9bab-1f5cb7c987c4" providerId="ADAL" clId="{C7958607-E6AC-4981-8AF3-9A2B7B098DE0}" dt="2022-11-22T12:01:42.798" v="2513" actId="26606"/>
          <ac:spMkLst>
            <pc:docMk/>
            <pc:sldMk cId="3065057750" sldId="256"/>
            <ac:spMk id="14" creationId="{AF2F604E-43BE-4DC3-B983-E071523364F8}"/>
          </ac:spMkLst>
        </pc:spChg>
        <pc:spChg chg="add del">
          <ac:chgData name="Mohsen Pourvali" userId="0d33018f-a910-4099-9bab-1f5cb7c987c4" providerId="ADAL" clId="{C7958607-E6AC-4981-8AF3-9A2B7B098DE0}" dt="2022-11-22T12:01:42.798" v="2513" actId="26606"/>
          <ac:spMkLst>
            <pc:docMk/>
            <pc:sldMk cId="3065057750" sldId="256"/>
            <ac:spMk id="16" creationId="{08C9B587-E65E-4B52-B37C-ABEBB6E87928}"/>
          </ac:spMkLst>
        </pc:spChg>
        <pc:picChg chg="add del mod">
          <ac:chgData name="Mohsen Pourvali" userId="0d33018f-a910-4099-9bab-1f5cb7c987c4" providerId="ADAL" clId="{C7958607-E6AC-4981-8AF3-9A2B7B098DE0}" dt="2022-12-01T04:46:04.243" v="12890" actId="21"/>
          <ac:picMkLst>
            <pc:docMk/>
            <pc:sldMk cId="3065057750" sldId="256"/>
            <ac:picMk id="5" creationId="{30D82FBE-3971-4A91-B967-04FFCEC98082}"/>
          </ac:picMkLst>
        </pc:picChg>
        <pc:picChg chg="add del mod ord">
          <ac:chgData name="Mohsen Pourvali" userId="0d33018f-a910-4099-9bab-1f5cb7c987c4" providerId="ADAL" clId="{C7958607-E6AC-4981-8AF3-9A2B7B098DE0}" dt="2022-11-22T12:01:45.621" v="2514" actId="22"/>
          <ac:picMkLst>
            <pc:docMk/>
            <pc:sldMk cId="3065057750" sldId="256"/>
            <ac:picMk id="5" creationId="{6C918B81-0DC6-4217-AF42-5D454BDD49F3}"/>
          </ac:picMkLst>
        </pc:picChg>
        <pc:picChg chg="add del mod ord">
          <ac:chgData name="Mohsen Pourvali" userId="0d33018f-a910-4099-9bab-1f5cb7c987c4" providerId="ADAL" clId="{C7958607-E6AC-4981-8AF3-9A2B7B098DE0}" dt="2022-12-01T04:45:23.830" v="12885" actId="21"/>
          <ac:picMkLst>
            <pc:docMk/>
            <pc:sldMk cId="3065057750" sldId="256"/>
            <ac:picMk id="7" creationId="{256F2544-2BF1-4804-A142-2C9F634260CF}"/>
          </ac:picMkLst>
        </pc:picChg>
        <pc:picChg chg="add del mod">
          <ac:chgData name="Mohsen Pourvali" userId="0d33018f-a910-4099-9bab-1f5cb7c987c4" providerId="ADAL" clId="{C7958607-E6AC-4981-8AF3-9A2B7B098DE0}" dt="2022-12-01T04:45:23.097" v="12884"/>
          <ac:picMkLst>
            <pc:docMk/>
            <pc:sldMk cId="3065057750" sldId="256"/>
            <ac:picMk id="8" creationId="{D8207B4A-862D-4018-BFFE-2FE9A1AC7E1B}"/>
          </ac:picMkLst>
        </pc:picChg>
      </pc:sldChg>
      <pc:sldChg chg="modSp new mod modShow">
        <pc:chgData name="Mohsen Pourvali" userId="0d33018f-a910-4099-9bab-1f5cb7c987c4" providerId="ADAL" clId="{C7958607-E6AC-4981-8AF3-9A2B7B098DE0}" dt="2022-12-01T03:21:38.715" v="12150" actId="729"/>
        <pc:sldMkLst>
          <pc:docMk/>
          <pc:sldMk cId="2333785121" sldId="257"/>
        </pc:sldMkLst>
        <pc:spChg chg="mod">
          <ac:chgData name="Mohsen Pourvali" userId="0d33018f-a910-4099-9bab-1f5cb7c987c4" providerId="ADAL" clId="{C7958607-E6AC-4981-8AF3-9A2B7B098DE0}" dt="2022-11-18T02:36:07.310" v="8" actId="20577"/>
          <ac:spMkLst>
            <pc:docMk/>
            <pc:sldMk cId="2333785121" sldId="257"/>
            <ac:spMk id="2" creationId="{62052CB0-C8B1-4B84-821C-6905849FC99B}"/>
          </ac:spMkLst>
        </pc:spChg>
        <pc:spChg chg="mod">
          <ac:chgData name="Mohsen Pourvali" userId="0d33018f-a910-4099-9bab-1f5cb7c987c4" providerId="ADAL" clId="{C7958607-E6AC-4981-8AF3-9A2B7B098DE0}" dt="2022-11-18T03:41:57.802" v="181" actId="5793"/>
          <ac:spMkLst>
            <pc:docMk/>
            <pc:sldMk cId="2333785121" sldId="257"/>
            <ac:spMk id="3" creationId="{8CB488D9-3679-45DF-B6E1-1D593BF15BA2}"/>
          </ac:spMkLst>
        </pc:spChg>
      </pc:sldChg>
      <pc:sldChg chg="addSp delSp modSp new del mod">
        <pc:chgData name="Mohsen Pourvali" userId="0d33018f-a910-4099-9bab-1f5cb7c987c4" providerId="ADAL" clId="{C7958607-E6AC-4981-8AF3-9A2B7B098DE0}" dt="2022-12-01T03:21:29.603" v="12149" actId="47"/>
        <pc:sldMkLst>
          <pc:docMk/>
          <pc:sldMk cId="1922910157" sldId="258"/>
        </pc:sldMkLst>
        <pc:spChg chg="mod">
          <ac:chgData name="Mohsen Pourvali" userId="0d33018f-a910-4099-9bab-1f5cb7c987c4" providerId="ADAL" clId="{C7958607-E6AC-4981-8AF3-9A2B7B098DE0}" dt="2022-11-19T03:04:46.485" v="477" actId="313"/>
          <ac:spMkLst>
            <pc:docMk/>
            <pc:sldMk cId="1922910157" sldId="258"/>
            <ac:spMk id="3" creationId="{C6B0E842-8FE2-40A2-AAE7-63DCFD3E24C5}"/>
          </ac:spMkLst>
        </pc:spChg>
        <pc:spChg chg="add del mod">
          <ac:chgData name="Mohsen Pourvali" userId="0d33018f-a910-4099-9bab-1f5cb7c987c4" providerId="ADAL" clId="{C7958607-E6AC-4981-8AF3-9A2B7B098DE0}" dt="2022-11-22T11:50:32.337" v="2477" actId="21"/>
          <ac:spMkLst>
            <pc:docMk/>
            <pc:sldMk cId="1922910157" sldId="258"/>
            <ac:spMk id="7" creationId="{78A04CB8-27F6-4EDC-B61F-E203237CE4FC}"/>
          </ac:spMkLst>
        </pc:spChg>
        <pc:spChg chg="add del mod">
          <ac:chgData name="Mohsen Pourvali" userId="0d33018f-a910-4099-9bab-1f5cb7c987c4" providerId="ADAL" clId="{C7958607-E6AC-4981-8AF3-9A2B7B098DE0}" dt="2022-11-22T11:50:22.734" v="2476" actId="21"/>
          <ac:spMkLst>
            <pc:docMk/>
            <pc:sldMk cId="1922910157" sldId="258"/>
            <ac:spMk id="9" creationId="{B3ABC105-EE44-4F26-87AA-C22041E72641}"/>
          </ac:spMkLst>
        </pc:spChg>
        <pc:picChg chg="add del mod">
          <ac:chgData name="Mohsen Pourvali" userId="0d33018f-a910-4099-9bab-1f5cb7c987c4" providerId="ADAL" clId="{C7958607-E6AC-4981-8AF3-9A2B7B098DE0}" dt="2022-11-22T11:50:32.337" v="2477" actId="21"/>
          <ac:picMkLst>
            <pc:docMk/>
            <pc:sldMk cId="1922910157" sldId="258"/>
            <ac:picMk id="5" creationId="{D4747CAF-81EF-423E-8579-F4CDA4701EC0}"/>
          </ac:picMkLst>
        </pc:picChg>
        <pc:picChg chg="add del mod">
          <ac:chgData name="Mohsen Pourvali" userId="0d33018f-a910-4099-9bab-1f5cb7c987c4" providerId="ADAL" clId="{C7958607-E6AC-4981-8AF3-9A2B7B098DE0}" dt="2022-11-22T11:50:22.734" v="2476" actId="21"/>
          <ac:picMkLst>
            <pc:docMk/>
            <pc:sldMk cId="1922910157" sldId="258"/>
            <ac:picMk id="8" creationId="{77442362-8331-4FB9-9D4D-FDA06DE62A89}"/>
          </ac:picMkLst>
        </pc:picChg>
      </pc:sldChg>
      <pc:sldChg chg="addSp delSp modSp new del mod">
        <pc:chgData name="Mohsen Pourvali" userId="0d33018f-a910-4099-9bab-1f5cb7c987c4" providerId="ADAL" clId="{C7958607-E6AC-4981-8AF3-9A2B7B098DE0}" dt="2022-12-01T05:08:13.073" v="13075" actId="2696"/>
        <pc:sldMkLst>
          <pc:docMk/>
          <pc:sldMk cId="3226128365" sldId="259"/>
        </pc:sldMkLst>
        <pc:spChg chg="del">
          <ac:chgData name="Mohsen Pourvali" userId="0d33018f-a910-4099-9bab-1f5cb7c987c4" providerId="ADAL" clId="{C7958607-E6AC-4981-8AF3-9A2B7B098DE0}" dt="2022-11-18T06:34:20.927" v="258" actId="478"/>
          <ac:spMkLst>
            <pc:docMk/>
            <pc:sldMk cId="3226128365" sldId="259"/>
            <ac:spMk id="2" creationId="{B97505BF-6F8F-4367-BBF3-D77CEBE93C6B}"/>
          </ac:spMkLst>
        </pc:spChg>
        <pc:spChg chg="del mod">
          <ac:chgData name="Mohsen Pourvali" userId="0d33018f-a910-4099-9bab-1f5cb7c987c4" providerId="ADAL" clId="{C7958607-E6AC-4981-8AF3-9A2B7B098DE0}" dt="2022-11-18T06:32:37.610" v="256" actId="478"/>
          <ac:spMkLst>
            <pc:docMk/>
            <pc:sldMk cId="3226128365" sldId="259"/>
            <ac:spMk id="3" creationId="{47CE36EA-856C-4EFE-8071-FC2A9F286706}"/>
          </ac:spMkLst>
        </pc:spChg>
        <pc:spChg chg="add mod">
          <ac:chgData name="Mohsen Pourvali" userId="0d33018f-a910-4099-9bab-1f5cb7c987c4" providerId="ADAL" clId="{C7958607-E6AC-4981-8AF3-9A2B7B098DE0}" dt="2022-11-27T06:42:38.705" v="5929" actId="14100"/>
          <ac:spMkLst>
            <pc:docMk/>
            <pc:sldMk cId="3226128365" sldId="259"/>
            <ac:spMk id="4" creationId="{82376F2A-0A75-4809-B4E3-59A99A79C7C2}"/>
          </ac:spMkLst>
        </pc:spChg>
        <pc:spChg chg="add del mod">
          <ac:chgData name="Mohsen Pourvali" userId="0d33018f-a910-4099-9bab-1f5cb7c987c4" providerId="ADAL" clId="{C7958607-E6AC-4981-8AF3-9A2B7B098DE0}" dt="2022-11-18T06:32:41.054" v="257" actId="478"/>
          <ac:spMkLst>
            <pc:docMk/>
            <pc:sldMk cId="3226128365" sldId="259"/>
            <ac:spMk id="7" creationId="{324BEBCA-3C3F-4978-9EB5-7A4861CEB527}"/>
          </ac:spMkLst>
        </pc:spChg>
        <pc:picChg chg="add mod">
          <ac:chgData name="Mohsen Pourvali" userId="0d33018f-a910-4099-9bab-1f5cb7c987c4" providerId="ADAL" clId="{C7958607-E6AC-4981-8AF3-9A2B7B098DE0}" dt="2022-11-18T07:08:42.924" v="353" actId="14100"/>
          <ac:picMkLst>
            <pc:docMk/>
            <pc:sldMk cId="3226128365" sldId="259"/>
            <ac:picMk id="5" creationId="{CE77958E-E049-403F-9DFF-E5E004A4DF12}"/>
          </ac:picMkLst>
        </pc:picChg>
        <pc:picChg chg="add mod">
          <ac:chgData name="Mohsen Pourvali" userId="0d33018f-a910-4099-9bab-1f5cb7c987c4" providerId="ADAL" clId="{C7958607-E6AC-4981-8AF3-9A2B7B098DE0}" dt="2022-11-18T06:35:14.090" v="263" actId="1076"/>
          <ac:picMkLst>
            <pc:docMk/>
            <pc:sldMk cId="3226128365" sldId="259"/>
            <ac:picMk id="9" creationId="{E766CED7-80A5-48BE-AB24-E91CEF1B4509}"/>
          </ac:picMkLst>
        </pc:picChg>
        <pc:picChg chg="add mod">
          <ac:chgData name="Mohsen Pourvali" userId="0d33018f-a910-4099-9bab-1f5cb7c987c4" providerId="ADAL" clId="{C7958607-E6AC-4981-8AF3-9A2B7B098DE0}" dt="2022-12-01T04:48:09.839" v="12921"/>
          <ac:picMkLst>
            <pc:docMk/>
            <pc:sldMk cId="3226128365" sldId="259"/>
            <ac:picMk id="10" creationId="{6CBAB9E3-20FD-4998-83F4-6169F5765FF5}"/>
          </ac:picMkLst>
        </pc:picChg>
        <pc:cxnChg chg="add mod">
          <ac:chgData name="Mohsen Pourvali" userId="0d33018f-a910-4099-9bab-1f5cb7c987c4" providerId="ADAL" clId="{C7958607-E6AC-4981-8AF3-9A2B7B098DE0}" dt="2022-12-01T03:20:32.303" v="12145" actId="14100"/>
          <ac:cxnSpMkLst>
            <pc:docMk/>
            <pc:sldMk cId="3226128365" sldId="259"/>
            <ac:cxnSpMk id="6" creationId="{EED59B59-004F-420B-8202-F7A5E00B97D8}"/>
          </ac:cxnSpMkLst>
        </pc:cxnChg>
        <pc:cxnChg chg="add mod">
          <ac:chgData name="Mohsen Pourvali" userId="0d33018f-a910-4099-9bab-1f5cb7c987c4" providerId="ADAL" clId="{C7958607-E6AC-4981-8AF3-9A2B7B098DE0}" dt="2022-12-01T03:20:39.490" v="12148" actId="14100"/>
          <ac:cxnSpMkLst>
            <pc:docMk/>
            <pc:sldMk cId="3226128365" sldId="259"/>
            <ac:cxnSpMk id="7" creationId="{4BCFE710-7DBA-47FF-855B-C235D43BA7E7}"/>
          </ac:cxnSpMkLst>
        </pc:cxnChg>
      </pc:sldChg>
      <pc:sldChg chg="add">
        <pc:chgData name="Mohsen Pourvali" userId="0d33018f-a910-4099-9bab-1f5cb7c987c4" providerId="ADAL" clId="{C7958607-E6AC-4981-8AF3-9A2B7B098DE0}" dt="2022-12-01T05:08:26.385" v="13076"/>
        <pc:sldMkLst>
          <pc:docMk/>
          <pc:sldMk cId="4285406279" sldId="259"/>
        </pc:sldMkLst>
      </pc:sldChg>
      <pc:sldChg chg="addSp delSp modSp new del mod ord setBg">
        <pc:chgData name="Mohsen Pourvali" userId="0d33018f-a910-4099-9bab-1f5cb7c987c4" providerId="ADAL" clId="{C7958607-E6AC-4981-8AF3-9A2B7B098DE0}" dt="2022-12-01T05:08:13.073" v="13075" actId="2696"/>
        <pc:sldMkLst>
          <pc:docMk/>
          <pc:sldMk cId="1003884819" sldId="260"/>
        </pc:sldMkLst>
        <pc:spChg chg="del">
          <ac:chgData name="Mohsen Pourvali" userId="0d33018f-a910-4099-9bab-1f5cb7c987c4" providerId="ADAL" clId="{C7958607-E6AC-4981-8AF3-9A2B7B098DE0}" dt="2022-11-18T06:35:26.884" v="265" actId="478"/>
          <ac:spMkLst>
            <pc:docMk/>
            <pc:sldMk cId="1003884819" sldId="260"/>
            <ac:spMk id="2" creationId="{71742A75-85E2-4B42-AC1D-7E1E7B5FE4DB}"/>
          </ac:spMkLst>
        </pc:spChg>
        <pc:spChg chg="del">
          <ac:chgData name="Mohsen Pourvali" userId="0d33018f-a910-4099-9bab-1f5cb7c987c4" providerId="ADAL" clId="{C7958607-E6AC-4981-8AF3-9A2B7B098DE0}" dt="2022-11-18T06:35:26.884" v="265" actId="478"/>
          <ac:spMkLst>
            <pc:docMk/>
            <pc:sldMk cId="1003884819" sldId="260"/>
            <ac:spMk id="3" creationId="{7E1E73B1-1DE0-4EB8-877A-C1129C40CE44}"/>
          </ac:spMkLst>
        </pc:spChg>
        <pc:spChg chg="add mod">
          <ac:chgData name="Mohsen Pourvali" userId="0d33018f-a910-4099-9bab-1f5cb7c987c4" providerId="ADAL" clId="{C7958607-E6AC-4981-8AF3-9A2B7B098DE0}" dt="2022-11-27T06:43:34.736" v="5944" actId="20577"/>
          <ac:spMkLst>
            <pc:docMk/>
            <pc:sldMk cId="1003884819" sldId="260"/>
            <ac:spMk id="6" creationId="{17A23F19-8F6E-406A-A6CB-0C9F2353417E}"/>
          </ac:spMkLst>
        </pc:spChg>
        <pc:spChg chg="add mod">
          <ac:chgData name="Mohsen Pourvali" userId="0d33018f-a910-4099-9bab-1f5cb7c987c4" providerId="ADAL" clId="{C7958607-E6AC-4981-8AF3-9A2B7B098DE0}" dt="2022-11-18T07:17:49.953" v="368"/>
          <ac:spMkLst>
            <pc:docMk/>
            <pc:sldMk cId="1003884819" sldId="260"/>
            <ac:spMk id="10" creationId="{376BBB09-3DA5-4738-AC0E-F3FADC7C9F01}"/>
          </ac:spMkLst>
        </pc:spChg>
        <pc:spChg chg="add del mod">
          <ac:chgData name="Mohsen Pourvali" userId="0d33018f-a910-4099-9bab-1f5cb7c987c4" providerId="ADAL" clId="{C7958607-E6AC-4981-8AF3-9A2B7B098DE0}" dt="2022-11-18T07:17:47.359" v="367" actId="478"/>
          <ac:spMkLst>
            <pc:docMk/>
            <pc:sldMk cId="1003884819" sldId="260"/>
            <ac:spMk id="13" creationId="{06BB0FAE-95D5-4AA9-B97B-FBD2647402D7}"/>
          </ac:spMkLst>
        </pc:spChg>
        <pc:picChg chg="add mod">
          <ac:chgData name="Mohsen Pourvali" userId="0d33018f-a910-4099-9bab-1f5cb7c987c4" providerId="ADAL" clId="{C7958607-E6AC-4981-8AF3-9A2B7B098DE0}" dt="2022-11-27T06:43:35.878" v="5945" actId="1076"/>
          <ac:picMkLst>
            <pc:docMk/>
            <pc:sldMk cId="1003884819" sldId="260"/>
            <ac:picMk id="5" creationId="{E9477A79-B89F-46E5-83E1-1FA015FCB0A1}"/>
          </ac:picMkLst>
        </pc:picChg>
        <pc:picChg chg="add mod">
          <ac:chgData name="Mohsen Pourvali" userId="0d33018f-a910-4099-9bab-1f5cb7c987c4" providerId="ADAL" clId="{C7958607-E6AC-4981-8AF3-9A2B7B098DE0}" dt="2022-11-18T07:08:26.269" v="350" actId="1076"/>
          <ac:picMkLst>
            <pc:docMk/>
            <pc:sldMk cId="1003884819" sldId="260"/>
            <ac:picMk id="7" creationId="{3FBA7401-B5CE-4C93-93A7-67B172EB287C}"/>
          </ac:picMkLst>
        </pc:picChg>
        <pc:picChg chg="add mod">
          <ac:chgData name="Mohsen Pourvali" userId="0d33018f-a910-4099-9bab-1f5cb7c987c4" providerId="ADAL" clId="{C7958607-E6AC-4981-8AF3-9A2B7B098DE0}" dt="2022-12-01T04:48:07.966" v="12920"/>
          <ac:picMkLst>
            <pc:docMk/>
            <pc:sldMk cId="1003884819" sldId="260"/>
            <ac:picMk id="12" creationId="{427C8963-5462-45B3-A5B3-08B83CA23173}"/>
          </ac:picMkLst>
        </pc:picChg>
        <pc:cxnChg chg="add mod">
          <ac:chgData name="Mohsen Pourvali" userId="0d33018f-a910-4099-9bab-1f5cb7c987c4" providerId="ADAL" clId="{C7958607-E6AC-4981-8AF3-9A2B7B098DE0}" dt="2022-12-01T03:18:26.036" v="12136" actId="208"/>
          <ac:cxnSpMkLst>
            <pc:docMk/>
            <pc:sldMk cId="1003884819" sldId="260"/>
            <ac:cxnSpMk id="3" creationId="{69C9FEAA-4A31-4063-B6FE-12294FA5A012}"/>
          </ac:cxnSpMkLst>
        </pc:cxnChg>
        <pc:cxnChg chg="add mod">
          <ac:chgData name="Mohsen Pourvali" userId="0d33018f-a910-4099-9bab-1f5cb7c987c4" providerId="ADAL" clId="{C7958607-E6AC-4981-8AF3-9A2B7B098DE0}" dt="2022-12-01T03:18:41.299" v="12139" actId="14100"/>
          <ac:cxnSpMkLst>
            <pc:docMk/>
            <pc:sldMk cId="1003884819" sldId="260"/>
            <ac:cxnSpMk id="8" creationId="{2DDE8FB9-8749-4E9B-9E79-91309F6D4E0F}"/>
          </ac:cxnSpMkLst>
        </pc:cxnChg>
        <pc:cxnChg chg="add mod">
          <ac:chgData name="Mohsen Pourvali" userId="0d33018f-a910-4099-9bab-1f5cb7c987c4" providerId="ADAL" clId="{C7958607-E6AC-4981-8AF3-9A2B7B098DE0}" dt="2022-12-01T03:19:26.217" v="12142" actId="14100"/>
          <ac:cxnSpMkLst>
            <pc:docMk/>
            <pc:sldMk cId="1003884819" sldId="260"/>
            <ac:cxnSpMk id="11" creationId="{D7AEBF69-F356-4908-A2D6-5228BE7B216A}"/>
          </ac:cxnSpMkLst>
        </pc:cxnChg>
        <pc:cxnChg chg="add del">
          <ac:chgData name="Mohsen Pourvali" userId="0d33018f-a910-4099-9bab-1f5cb7c987c4" providerId="ADAL" clId="{C7958607-E6AC-4981-8AF3-9A2B7B098DE0}" dt="2022-11-18T07:07:57.908" v="339" actId="26606"/>
          <ac:cxnSpMkLst>
            <pc:docMk/>
            <pc:sldMk cId="1003884819" sldId="260"/>
            <ac:cxnSpMk id="12" creationId="{4D56677B-C0B7-4DAC-ACAD-8054FF1B599A}"/>
          </ac:cxnSpMkLst>
        </pc:cxnChg>
      </pc:sldChg>
      <pc:sldChg chg="add">
        <pc:chgData name="Mohsen Pourvali" userId="0d33018f-a910-4099-9bab-1f5cb7c987c4" providerId="ADAL" clId="{C7958607-E6AC-4981-8AF3-9A2B7B098DE0}" dt="2022-12-01T05:08:26.385" v="13076"/>
        <pc:sldMkLst>
          <pc:docMk/>
          <pc:sldMk cId="1813239911" sldId="260"/>
        </pc:sldMkLst>
      </pc:sldChg>
      <pc:sldChg chg="addSp modSp add mod">
        <pc:chgData name="Mohsen Pourvali" userId="0d33018f-a910-4099-9bab-1f5cb7c987c4" providerId="ADAL" clId="{C7958607-E6AC-4981-8AF3-9A2B7B098DE0}" dt="2022-12-01T04:58:49.501" v="13018" actId="1076"/>
        <pc:sldMkLst>
          <pc:docMk/>
          <pc:sldMk cId="2014438801" sldId="261"/>
        </pc:sldMkLst>
        <pc:spChg chg="mod">
          <ac:chgData name="Mohsen Pourvali" userId="0d33018f-a910-4099-9bab-1f5cb7c987c4" providerId="ADAL" clId="{C7958607-E6AC-4981-8AF3-9A2B7B098DE0}" dt="2022-12-01T04:58:43.287" v="13017" actId="1076"/>
          <ac:spMkLst>
            <pc:docMk/>
            <pc:sldMk cId="2014438801" sldId="261"/>
            <ac:spMk id="2" creationId="{CB0345BF-AD98-4628-81AA-ED6DF8129139}"/>
          </ac:spMkLst>
        </pc:spChg>
        <pc:picChg chg="add mod">
          <ac:chgData name="Mohsen Pourvali" userId="0d33018f-a910-4099-9bab-1f5cb7c987c4" providerId="ADAL" clId="{C7958607-E6AC-4981-8AF3-9A2B7B098DE0}" dt="2022-12-01T04:58:49.501" v="13018" actId="1076"/>
          <ac:picMkLst>
            <pc:docMk/>
            <pc:sldMk cId="2014438801" sldId="261"/>
            <ac:picMk id="8" creationId="{8AEF64C6-8260-4537-87BB-31ACC1E06E6E}"/>
          </ac:picMkLst>
        </pc:picChg>
      </pc:sldChg>
      <pc:sldChg chg="modSp new del mod">
        <pc:chgData name="Mohsen Pourvali" userId="0d33018f-a910-4099-9bab-1f5cb7c987c4" providerId="ADAL" clId="{C7958607-E6AC-4981-8AF3-9A2B7B098DE0}" dt="2022-11-22T07:14:20.356" v="2321" actId="47"/>
        <pc:sldMkLst>
          <pc:docMk/>
          <pc:sldMk cId="4227819718" sldId="261"/>
        </pc:sldMkLst>
        <pc:spChg chg="mod">
          <ac:chgData name="Mohsen Pourvali" userId="0d33018f-a910-4099-9bab-1f5cb7c987c4" providerId="ADAL" clId="{C7958607-E6AC-4981-8AF3-9A2B7B098DE0}" dt="2022-11-18T06:41:18.594" v="332" actId="20577"/>
          <ac:spMkLst>
            <pc:docMk/>
            <pc:sldMk cId="4227819718" sldId="261"/>
            <ac:spMk id="3" creationId="{0573BDC0-7D9B-40E9-A656-B0AAC8A803AA}"/>
          </ac:spMkLst>
        </pc:spChg>
      </pc:sldChg>
      <pc:sldChg chg="modSp new mod modShow">
        <pc:chgData name="Mohsen Pourvali" userId="0d33018f-a910-4099-9bab-1f5cb7c987c4" providerId="ADAL" clId="{C7958607-E6AC-4981-8AF3-9A2B7B098DE0}" dt="2022-12-01T03:25:20.563" v="12179" actId="729"/>
        <pc:sldMkLst>
          <pc:docMk/>
          <pc:sldMk cId="1477343360" sldId="262"/>
        </pc:sldMkLst>
        <pc:spChg chg="mod">
          <ac:chgData name="Mohsen Pourvali" userId="0d33018f-a910-4099-9bab-1f5cb7c987c4" providerId="ADAL" clId="{C7958607-E6AC-4981-8AF3-9A2B7B098DE0}" dt="2022-11-18T09:59:31.282" v="388" actId="313"/>
          <ac:spMkLst>
            <pc:docMk/>
            <pc:sldMk cId="1477343360" sldId="262"/>
            <ac:spMk id="2" creationId="{DFE802B6-6CCA-4B86-8BC6-B318B077CA3B}"/>
          </ac:spMkLst>
        </pc:spChg>
        <pc:spChg chg="mod">
          <ac:chgData name="Mohsen Pourvali" userId="0d33018f-a910-4099-9bab-1f5cb7c987c4" providerId="ADAL" clId="{C7958607-E6AC-4981-8AF3-9A2B7B098DE0}" dt="2022-11-18T09:59:26.899" v="387" actId="20577"/>
          <ac:spMkLst>
            <pc:docMk/>
            <pc:sldMk cId="1477343360" sldId="262"/>
            <ac:spMk id="3" creationId="{E7D16361-BB34-4755-8718-2D54CF182F23}"/>
          </ac:spMkLst>
        </pc:spChg>
      </pc:sldChg>
      <pc:sldChg chg="addSp delSp modSp new mod ord">
        <pc:chgData name="Mohsen Pourvali" userId="0d33018f-a910-4099-9bab-1f5cb7c987c4" providerId="ADAL" clId="{C7958607-E6AC-4981-8AF3-9A2B7B098DE0}" dt="2022-12-01T04:47:41.092" v="12912"/>
        <pc:sldMkLst>
          <pc:docMk/>
          <pc:sldMk cId="1495352248" sldId="263"/>
        </pc:sldMkLst>
        <pc:spChg chg="mod">
          <ac:chgData name="Mohsen Pourvali" userId="0d33018f-a910-4099-9bab-1f5cb7c987c4" providerId="ADAL" clId="{C7958607-E6AC-4981-8AF3-9A2B7B098DE0}" dt="2022-12-01T03:46:58.163" v="12251" actId="20577"/>
          <ac:spMkLst>
            <pc:docMk/>
            <pc:sldMk cId="1495352248" sldId="263"/>
            <ac:spMk id="2" creationId="{FCE701B2-5E49-4910-BAF3-6E3D5210E914}"/>
          </ac:spMkLst>
        </pc:spChg>
        <pc:spChg chg="mod">
          <ac:chgData name="Mohsen Pourvali" userId="0d33018f-a910-4099-9bab-1f5cb7c987c4" providerId="ADAL" clId="{C7958607-E6AC-4981-8AF3-9A2B7B098DE0}" dt="2022-12-01T03:48:23.698" v="12271" actId="255"/>
          <ac:spMkLst>
            <pc:docMk/>
            <pc:sldMk cId="1495352248" sldId="263"/>
            <ac:spMk id="3" creationId="{32FFC3E3-DF70-49DB-B885-AD5631A937A5}"/>
          </ac:spMkLst>
        </pc:spChg>
        <pc:spChg chg="add del mod">
          <ac:chgData name="Mohsen Pourvali" userId="0d33018f-a910-4099-9bab-1f5cb7c987c4" providerId="ADAL" clId="{C7958607-E6AC-4981-8AF3-9A2B7B098DE0}" dt="2022-12-01T03:53:48.700" v="12352" actId="21"/>
          <ac:spMkLst>
            <pc:docMk/>
            <pc:sldMk cId="1495352248" sldId="263"/>
            <ac:spMk id="7" creationId="{42A2C983-E0EA-4D01-9282-31CCB94505ED}"/>
          </ac:spMkLst>
        </pc:spChg>
        <pc:picChg chg="add mod">
          <ac:chgData name="Mohsen Pourvali" userId="0d33018f-a910-4099-9bab-1f5cb7c987c4" providerId="ADAL" clId="{C7958607-E6AC-4981-8AF3-9A2B7B098DE0}" dt="2022-12-01T03:48:52.021" v="12276" actId="1076"/>
          <ac:picMkLst>
            <pc:docMk/>
            <pc:sldMk cId="1495352248" sldId="263"/>
            <ac:picMk id="5" creationId="{52C18DC7-50CB-4941-BACD-3A196018C6DA}"/>
          </ac:picMkLst>
        </pc:picChg>
        <pc:picChg chg="add mod">
          <ac:chgData name="Mohsen Pourvali" userId="0d33018f-a910-4099-9bab-1f5cb7c987c4" providerId="ADAL" clId="{C7958607-E6AC-4981-8AF3-9A2B7B098DE0}" dt="2022-12-01T03:48:49.192" v="12275" actId="1076"/>
          <ac:picMkLst>
            <pc:docMk/>
            <pc:sldMk cId="1495352248" sldId="263"/>
            <ac:picMk id="6" creationId="{027E7DEF-1B2D-481B-9F55-644C71E91990}"/>
          </ac:picMkLst>
        </pc:picChg>
        <pc:picChg chg="add del mod">
          <ac:chgData name="Mohsen Pourvali" userId="0d33018f-a910-4099-9bab-1f5cb7c987c4" providerId="ADAL" clId="{C7958607-E6AC-4981-8AF3-9A2B7B098DE0}" dt="2022-12-01T03:55:25.003" v="12388" actId="21"/>
          <ac:picMkLst>
            <pc:docMk/>
            <pc:sldMk cId="1495352248" sldId="263"/>
            <ac:picMk id="9" creationId="{814A570B-0387-489A-8D84-D3DEBEFA7F7A}"/>
          </ac:picMkLst>
        </pc:picChg>
        <pc:picChg chg="add mod">
          <ac:chgData name="Mohsen Pourvali" userId="0d33018f-a910-4099-9bab-1f5cb7c987c4" providerId="ADAL" clId="{C7958607-E6AC-4981-8AF3-9A2B7B098DE0}" dt="2022-12-01T03:54:54.498" v="12386" actId="1076"/>
          <ac:picMkLst>
            <pc:docMk/>
            <pc:sldMk cId="1495352248" sldId="263"/>
            <ac:picMk id="11" creationId="{EC949F6C-E26A-4E7B-8A15-EED7D8A2B9D1}"/>
          </ac:picMkLst>
        </pc:picChg>
        <pc:picChg chg="add mod">
          <ac:chgData name="Mohsen Pourvali" userId="0d33018f-a910-4099-9bab-1f5cb7c987c4" providerId="ADAL" clId="{C7958607-E6AC-4981-8AF3-9A2B7B098DE0}" dt="2022-12-01T04:47:41.092" v="12912"/>
          <ac:picMkLst>
            <pc:docMk/>
            <pc:sldMk cId="1495352248" sldId="263"/>
            <ac:picMk id="12" creationId="{8155C5CF-1DA6-4BB7-A169-2E63659E8015}"/>
          </ac:picMkLst>
        </pc:picChg>
      </pc:sldChg>
      <pc:sldChg chg="addSp modSp new del mod">
        <pc:chgData name="Mohsen Pourvali" userId="0d33018f-a910-4099-9bab-1f5cb7c987c4" providerId="ADAL" clId="{C7958607-E6AC-4981-8AF3-9A2B7B098DE0}" dt="2022-11-29T04:14:47.373" v="8079" actId="47"/>
        <pc:sldMkLst>
          <pc:docMk/>
          <pc:sldMk cId="74769894" sldId="264"/>
        </pc:sldMkLst>
        <pc:spChg chg="mod">
          <ac:chgData name="Mohsen Pourvali" userId="0d33018f-a910-4099-9bab-1f5cb7c987c4" providerId="ADAL" clId="{C7958607-E6AC-4981-8AF3-9A2B7B098DE0}" dt="2022-11-22T02:30:16.215" v="1864" actId="20577"/>
          <ac:spMkLst>
            <pc:docMk/>
            <pc:sldMk cId="74769894" sldId="264"/>
            <ac:spMk id="3" creationId="{D09B4261-479C-478F-83FA-2FDFC5DB25E0}"/>
          </ac:spMkLst>
        </pc:spChg>
        <pc:picChg chg="add mod">
          <ac:chgData name="Mohsen Pourvali" userId="0d33018f-a910-4099-9bab-1f5cb7c987c4" providerId="ADAL" clId="{C7958607-E6AC-4981-8AF3-9A2B7B098DE0}" dt="2022-11-22T02:31:05.395" v="1866" actId="1076"/>
          <ac:picMkLst>
            <pc:docMk/>
            <pc:sldMk cId="74769894" sldId="264"/>
            <ac:picMk id="5" creationId="{FE8A8BDB-60F0-4BBF-B630-C745C0B18C97}"/>
          </ac:picMkLst>
        </pc:picChg>
      </pc:sldChg>
      <pc:sldChg chg="addSp modSp add mod">
        <pc:chgData name="Mohsen Pourvali" userId="0d33018f-a910-4099-9bab-1f5cb7c987c4" providerId="ADAL" clId="{C7958607-E6AC-4981-8AF3-9A2B7B098DE0}" dt="2022-12-01T04:58:25.801" v="13014" actId="1076"/>
        <pc:sldMkLst>
          <pc:docMk/>
          <pc:sldMk cId="3180750077" sldId="264"/>
        </pc:sldMkLst>
        <pc:picChg chg="add mod">
          <ac:chgData name="Mohsen Pourvali" userId="0d33018f-a910-4099-9bab-1f5cb7c987c4" providerId="ADAL" clId="{C7958607-E6AC-4981-8AF3-9A2B7B098DE0}" dt="2022-12-01T04:58:25.801" v="13014" actId="1076"/>
          <ac:picMkLst>
            <pc:docMk/>
            <pc:sldMk cId="3180750077" sldId="264"/>
            <ac:picMk id="42" creationId="{3279AA62-222E-4094-8BA5-3EC8F4EEE676}"/>
          </ac:picMkLst>
        </pc:picChg>
      </pc:sldChg>
      <pc:sldChg chg="addSp delSp modSp new mod ord setBg">
        <pc:chgData name="Mohsen Pourvali" userId="0d33018f-a910-4099-9bab-1f5cb7c987c4" providerId="ADAL" clId="{C7958607-E6AC-4981-8AF3-9A2B7B098DE0}" dt="2022-12-01T04:47:32.047" v="12908"/>
        <pc:sldMkLst>
          <pc:docMk/>
          <pc:sldMk cId="1420841267" sldId="265"/>
        </pc:sldMkLst>
        <pc:spChg chg="mod">
          <ac:chgData name="Mohsen Pourvali" userId="0d33018f-a910-4099-9bab-1f5cb7c987c4" providerId="ADAL" clId="{C7958607-E6AC-4981-8AF3-9A2B7B098DE0}" dt="2022-11-29T12:34:02.436" v="9034" actId="26606"/>
          <ac:spMkLst>
            <pc:docMk/>
            <pc:sldMk cId="1420841267" sldId="265"/>
            <ac:spMk id="2" creationId="{C770F96B-ECAC-4B6F-9CA8-021756828485}"/>
          </ac:spMkLst>
        </pc:spChg>
        <pc:spChg chg="del mod">
          <ac:chgData name="Mohsen Pourvali" userId="0d33018f-a910-4099-9bab-1f5cb7c987c4" providerId="ADAL" clId="{C7958607-E6AC-4981-8AF3-9A2B7B098DE0}" dt="2022-11-29T12:20:36.711" v="8937" actId="478"/>
          <ac:spMkLst>
            <pc:docMk/>
            <pc:sldMk cId="1420841267" sldId="265"/>
            <ac:spMk id="3" creationId="{3D732044-96E3-4011-8FB1-B76053261CFD}"/>
          </ac:spMkLst>
        </pc:spChg>
        <pc:spChg chg="add del mod">
          <ac:chgData name="Mohsen Pourvali" userId="0d33018f-a910-4099-9bab-1f5cb7c987c4" providerId="ADAL" clId="{C7958607-E6AC-4981-8AF3-9A2B7B098DE0}" dt="2022-11-29T12:27:20.731" v="9010" actId="21"/>
          <ac:spMkLst>
            <pc:docMk/>
            <pc:sldMk cId="1420841267" sldId="265"/>
            <ac:spMk id="6" creationId="{82276333-B730-4E1C-99CE-DB714907FACF}"/>
          </ac:spMkLst>
        </pc:spChg>
        <pc:spChg chg="add del mod">
          <ac:chgData name="Mohsen Pourvali" userId="0d33018f-a910-4099-9bab-1f5cb7c987c4" providerId="ADAL" clId="{C7958607-E6AC-4981-8AF3-9A2B7B098DE0}" dt="2022-11-29T12:20:39.934" v="8938" actId="478"/>
          <ac:spMkLst>
            <pc:docMk/>
            <pc:sldMk cId="1420841267" sldId="265"/>
            <ac:spMk id="7" creationId="{B8AC996E-3FD7-4FF8-8B50-B9221A22678B}"/>
          </ac:spMkLst>
        </pc:spChg>
        <pc:spChg chg="add mod">
          <ac:chgData name="Mohsen Pourvali" userId="0d33018f-a910-4099-9bab-1f5cb7c987c4" providerId="ADAL" clId="{C7958607-E6AC-4981-8AF3-9A2B7B098DE0}" dt="2022-11-29T12:34:02.436" v="9034" actId="26606"/>
          <ac:spMkLst>
            <pc:docMk/>
            <pc:sldMk cId="1420841267" sldId="265"/>
            <ac:spMk id="11" creationId="{BD83E5B2-2E8C-41B8-BBDA-F8305E03CD10}"/>
          </ac:spMkLst>
        </pc:spChg>
        <pc:spChg chg="add">
          <ac:chgData name="Mohsen Pourvali" userId="0d33018f-a910-4099-9bab-1f5cb7c987c4" providerId="ADAL" clId="{C7958607-E6AC-4981-8AF3-9A2B7B098DE0}" dt="2022-11-29T12:34:02.436" v="9034" actId="26606"/>
          <ac:spMkLst>
            <pc:docMk/>
            <pc:sldMk cId="1420841267" sldId="265"/>
            <ac:spMk id="18" creationId="{A7AE9375-4664-4DB2-922D-2782A6E439AC}"/>
          </ac:spMkLst>
        </pc:spChg>
        <pc:spChg chg="add">
          <ac:chgData name="Mohsen Pourvali" userId="0d33018f-a910-4099-9bab-1f5cb7c987c4" providerId="ADAL" clId="{C7958607-E6AC-4981-8AF3-9A2B7B098DE0}" dt="2022-11-29T12:34:02.436" v="9034" actId="26606"/>
          <ac:spMkLst>
            <pc:docMk/>
            <pc:sldMk cId="1420841267" sldId="265"/>
            <ac:spMk id="22" creationId="{C87417AF-190E-4D6E-AFA6-7D3E84B0B430}"/>
          </ac:spMkLst>
        </pc:spChg>
        <pc:spChg chg="add mod">
          <ac:chgData name="Mohsen Pourvali" userId="0d33018f-a910-4099-9bab-1f5cb7c987c4" providerId="ADAL" clId="{C7958607-E6AC-4981-8AF3-9A2B7B098DE0}" dt="2022-11-29T12:41:31.941" v="9083" actId="1076"/>
          <ac:spMkLst>
            <pc:docMk/>
            <pc:sldMk cId="1420841267" sldId="265"/>
            <ac:spMk id="23" creationId="{C782FF3F-90D8-4D8C-9AF3-C4BB48C262E7}"/>
          </ac:spMkLst>
        </pc:spChg>
        <pc:spChg chg="add">
          <ac:chgData name="Mohsen Pourvali" userId="0d33018f-a910-4099-9bab-1f5cb7c987c4" providerId="ADAL" clId="{C7958607-E6AC-4981-8AF3-9A2B7B098DE0}" dt="2022-11-29T12:34:02.436" v="9034" actId="26606"/>
          <ac:spMkLst>
            <pc:docMk/>
            <pc:sldMk cId="1420841267" sldId="265"/>
            <ac:spMk id="24" creationId="{80B30ED8-273E-4C07-8568-2FE5CC5C483D}"/>
          </ac:spMkLst>
        </pc:spChg>
        <pc:picChg chg="add del mod">
          <ac:chgData name="Mohsen Pourvali" userId="0d33018f-a910-4099-9bab-1f5cb7c987c4" providerId="ADAL" clId="{C7958607-E6AC-4981-8AF3-9A2B7B098DE0}" dt="2022-11-29T12:27:00.716" v="9008" actId="21"/>
          <ac:picMkLst>
            <pc:docMk/>
            <pc:sldMk cId="1420841267" sldId="265"/>
            <ac:picMk id="5" creationId="{EB2861CB-0C31-46F7-8623-C7EDCBFDC51D}"/>
          </ac:picMkLst>
        </pc:picChg>
        <pc:picChg chg="add del mod">
          <ac:chgData name="Mohsen Pourvali" userId="0d33018f-a910-4099-9bab-1f5cb7c987c4" providerId="ADAL" clId="{C7958607-E6AC-4981-8AF3-9A2B7B098DE0}" dt="2022-11-29T12:32:23.574" v="9030" actId="478"/>
          <ac:picMkLst>
            <pc:docMk/>
            <pc:sldMk cId="1420841267" sldId="265"/>
            <ac:picMk id="9" creationId="{2F10C5E6-7957-43F1-8EBA-96D32A03937A}"/>
          </ac:picMkLst>
        </pc:picChg>
        <pc:picChg chg="add del mod ord">
          <ac:chgData name="Mohsen Pourvali" userId="0d33018f-a910-4099-9bab-1f5cb7c987c4" providerId="ADAL" clId="{C7958607-E6AC-4981-8AF3-9A2B7B098DE0}" dt="2022-11-29T12:37:06.894" v="9053" actId="478"/>
          <ac:picMkLst>
            <pc:docMk/>
            <pc:sldMk cId="1420841267" sldId="265"/>
            <ac:picMk id="10" creationId="{4BE098B7-2FAE-4762-ABC6-BCE0E080488A}"/>
          </ac:picMkLst>
        </pc:picChg>
        <pc:picChg chg="add mod">
          <ac:chgData name="Mohsen Pourvali" userId="0d33018f-a910-4099-9bab-1f5cb7c987c4" providerId="ADAL" clId="{C7958607-E6AC-4981-8AF3-9A2B7B098DE0}" dt="2022-11-29T12:34:07.146" v="9036" actId="962"/>
          <ac:picMkLst>
            <pc:docMk/>
            <pc:sldMk cId="1420841267" sldId="265"/>
            <ac:picMk id="13" creationId="{9A212AFA-2F28-49DE-948D-D62AA8855C0E}"/>
          </ac:picMkLst>
        </pc:picChg>
        <pc:picChg chg="add del mod">
          <ac:chgData name="Mohsen Pourvali" userId="0d33018f-a910-4099-9bab-1f5cb7c987c4" providerId="ADAL" clId="{C7958607-E6AC-4981-8AF3-9A2B7B098DE0}" dt="2022-11-29T12:38:15.742" v="9064" actId="478"/>
          <ac:picMkLst>
            <pc:docMk/>
            <pc:sldMk cId="1420841267" sldId="265"/>
            <ac:picMk id="15" creationId="{3B87F48D-5A85-4447-B8FD-99D032FCA9E0}"/>
          </ac:picMkLst>
        </pc:picChg>
        <pc:picChg chg="add mod">
          <ac:chgData name="Mohsen Pourvali" userId="0d33018f-a910-4099-9bab-1f5cb7c987c4" providerId="ADAL" clId="{C7958607-E6AC-4981-8AF3-9A2B7B098DE0}" dt="2022-11-29T12:41:54.410" v="9086" actId="1076"/>
          <ac:picMkLst>
            <pc:docMk/>
            <pc:sldMk cId="1420841267" sldId="265"/>
            <ac:picMk id="17" creationId="{2959A9E9-63AC-4276-9844-4E1683CB7982}"/>
          </ac:picMkLst>
        </pc:picChg>
        <pc:picChg chg="add del mod">
          <ac:chgData name="Mohsen Pourvali" userId="0d33018f-a910-4099-9bab-1f5cb7c987c4" providerId="ADAL" clId="{C7958607-E6AC-4981-8AF3-9A2B7B098DE0}" dt="2022-12-01T04:47:32.047" v="12908"/>
          <ac:picMkLst>
            <pc:docMk/>
            <pc:sldMk cId="1420841267" sldId="265"/>
            <ac:picMk id="25" creationId="{EB1FD8E9-43A5-4B0C-98F5-5E1A8A7F5F70}"/>
          </ac:picMkLst>
        </pc:picChg>
        <pc:cxnChg chg="add">
          <ac:chgData name="Mohsen Pourvali" userId="0d33018f-a910-4099-9bab-1f5cb7c987c4" providerId="ADAL" clId="{C7958607-E6AC-4981-8AF3-9A2B7B098DE0}" dt="2022-11-29T12:34:02.436" v="9034" actId="26606"/>
          <ac:cxnSpMkLst>
            <pc:docMk/>
            <pc:sldMk cId="1420841267" sldId="265"/>
            <ac:cxnSpMk id="20" creationId="{EE504C98-6397-41C1-A8D8-2D9C4ED307E0}"/>
          </ac:cxnSpMkLst>
        </pc:cxnChg>
      </pc:sldChg>
      <pc:sldChg chg="modSp new mod modShow">
        <pc:chgData name="Mohsen Pourvali" userId="0d33018f-a910-4099-9bab-1f5cb7c987c4" providerId="ADAL" clId="{C7958607-E6AC-4981-8AF3-9A2B7B098DE0}" dt="2022-12-01T03:25:33.616" v="12180" actId="729"/>
        <pc:sldMkLst>
          <pc:docMk/>
          <pc:sldMk cId="4215228964" sldId="266"/>
        </pc:sldMkLst>
        <pc:spChg chg="mod">
          <ac:chgData name="Mohsen Pourvali" userId="0d33018f-a910-4099-9bab-1f5cb7c987c4" providerId="ADAL" clId="{C7958607-E6AC-4981-8AF3-9A2B7B098DE0}" dt="2022-11-19T03:19:29.383" v="799" actId="113"/>
          <ac:spMkLst>
            <pc:docMk/>
            <pc:sldMk cId="4215228964" sldId="266"/>
            <ac:spMk id="3" creationId="{DD9230DA-1021-465B-825F-8C93E290EE29}"/>
          </ac:spMkLst>
        </pc:spChg>
      </pc:sldChg>
      <pc:sldChg chg="modSp new mod modShow">
        <pc:chgData name="Mohsen Pourvali" userId="0d33018f-a910-4099-9bab-1f5cb7c987c4" providerId="ADAL" clId="{C7958607-E6AC-4981-8AF3-9A2B7B098DE0}" dt="2022-12-01T03:16:37.377" v="12133" actId="729"/>
        <pc:sldMkLst>
          <pc:docMk/>
          <pc:sldMk cId="3323334841" sldId="267"/>
        </pc:sldMkLst>
        <pc:spChg chg="mod">
          <ac:chgData name="Mohsen Pourvali" userId="0d33018f-a910-4099-9bab-1f5cb7c987c4" providerId="ADAL" clId="{C7958607-E6AC-4981-8AF3-9A2B7B098DE0}" dt="2022-11-20T04:21:05.176" v="833" actId="20577"/>
          <ac:spMkLst>
            <pc:docMk/>
            <pc:sldMk cId="3323334841" sldId="267"/>
            <ac:spMk id="2" creationId="{2A407053-A153-4026-9C08-B862AD125959}"/>
          </ac:spMkLst>
        </pc:spChg>
        <pc:spChg chg="mod">
          <ac:chgData name="Mohsen Pourvali" userId="0d33018f-a910-4099-9bab-1f5cb7c987c4" providerId="ADAL" clId="{C7958607-E6AC-4981-8AF3-9A2B7B098DE0}" dt="2022-11-20T04:39:35.598" v="902" actId="20577"/>
          <ac:spMkLst>
            <pc:docMk/>
            <pc:sldMk cId="3323334841" sldId="267"/>
            <ac:spMk id="3" creationId="{4B568B62-C1D1-463F-B39C-AC5437AEE6A1}"/>
          </ac:spMkLst>
        </pc:spChg>
      </pc:sldChg>
      <pc:sldChg chg="addSp modSp new mod">
        <pc:chgData name="Mohsen Pourvali" userId="0d33018f-a910-4099-9bab-1f5cb7c987c4" providerId="ADAL" clId="{C7958607-E6AC-4981-8AF3-9A2B7B098DE0}" dt="2022-12-01T04:48:21.742" v="12925"/>
        <pc:sldMkLst>
          <pc:docMk/>
          <pc:sldMk cId="2272966423" sldId="268"/>
        </pc:sldMkLst>
        <pc:spChg chg="mod">
          <ac:chgData name="Mohsen Pourvali" userId="0d33018f-a910-4099-9bab-1f5cb7c987c4" providerId="ADAL" clId="{C7958607-E6AC-4981-8AF3-9A2B7B098DE0}" dt="2022-11-20T05:05:49.034" v="927" actId="20577"/>
          <ac:spMkLst>
            <pc:docMk/>
            <pc:sldMk cId="2272966423" sldId="268"/>
            <ac:spMk id="2" creationId="{F1F6DD23-99BD-4BF7-91B1-DEEF9BE3DD7F}"/>
          </ac:spMkLst>
        </pc:spChg>
        <pc:spChg chg="mod">
          <ac:chgData name="Mohsen Pourvali" userId="0d33018f-a910-4099-9bab-1f5cb7c987c4" providerId="ADAL" clId="{C7958607-E6AC-4981-8AF3-9A2B7B098DE0}" dt="2022-11-29T03:56:06.590" v="8078" actId="20577"/>
          <ac:spMkLst>
            <pc:docMk/>
            <pc:sldMk cId="2272966423" sldId="268"/>
            <ac:spMk id="3" creationId="{DD1E741D-691E-47B4-9938-26DF764CE713}"/>
          </ac:spMkLst>
        </pc:spChg>
        <pc:spChg chg="add mod">
          <ac:chgData name="Mohsen Pourvali" userId="0d33018f-a910-4099-9bab-1f5cb7c987c4" providerId="ADAL" clId="{C7958607-E6AC-4981-8AF3-9A2B7B098DE0}" dt="2022-12-01T04:39:54.010" v="12840" actId="1076"/>
          <ac:spMkLst>
            <pc:docMk/>
            <pc:sldMk cId="2272966423" sldId="268"/>
            <ac:spMk id="4" creationId="{F6EF8FE3-0DC3-428E-BBFA-FE69B5D1ED4A}"/>
          </ac:spMkLst>
        </pc:spChg>
        <pc:spChg chg="add mod">
          <ac:chgData name="Mohsen Pourvali" userId="0d33018f-a910-4099-9bab-1f5cb7c987c4" providerId="ADAL" clId="{C7958607-E6AC-4981-8AF3-9A2B7B098DE0}" dt="2022-12-01T04:39:50.783" v="12839" actId="1076"/>
          <ac:spMkLst>
            <pc:docMk/>
            <pc:sldMk cId="2272966423" sldId="268"/>
            <ac:spMk id="5" creationId="{AFCB4D2F-158E-487A-ABE7-E6AA0D51D233}"/>
          </ac:spMkLst>
        </pc:spChg>
        <pc:picChg chg="add mod">
          <ac:chgData name="Mohsen Pourvali" userId="0d33018f-a910-4099-9bab-1f5cb7c987c4" providerId="ADAL" clId="{C7958607-E6AC-4981-8AF3-9A2B7B098DE0}" dt="2022-12-01T04:48:21.742" v="12925"/>
          <ac:picMkLst>
            <pc:docMk/>
            <pc:sldMk cId="2272966423" sldId="268"/>
            <ac:picMk id="6" creationId="{2EBB72C1-C787-4B12-9D84-2BE4EA7C1551}"/>
          </ac:picMkLst>
        </pc:picChg>
      </pc:sldChg>
      <pc:sldChg chg="modSp new del mod">
        <pc:chgData name="Mohsen Pourvali" userId="0d33018f-a910-4099-9bab-1f5cb7c987c4" providerId="ADAL" clId="{C7958607-E6AC-4981-8AF3-9A2B7B098DE0}" dt="2022-12-01T03:05:43.632" v="12123" actId="47"/>
        <pc:sldMkLst>
          <pc:docMk/>
          <pc:sldMk cId="2983297983" sldId="269"/>
        </pc:sldMkLst>
        <pc:spChg chg="mod">
          <ac:chgData name="Mohsen Pourvali" userId="0d33018f-a910-4099-9bab-1f5cb7c987c4" providerId="ADAL" clId="{C7958607-E6AC-4981-8AF3-9A2B7B098DE0}" dt="2022-11-20T05:28:18.951" v="1144" actId="20577"/>
          <ac:spMkLst>
            <pc:docMk/>
            <pc:sldMk cId="2983297983" sldId="269"/>
            <ac:spMk id="3" creationId="{71266160-10E8-4357-B754-7689428619A4}"/>
          </ac:spMkLst>
        </pc:spChg>
      </pc:sldChg>
      <pc:sldChg chg="modSp new mod modShow">
        <pc:chgData name="Mohsen Pourvali" userId="0d33018f-a910-4099-9bab-1f5cb7c987c4" providerId="ADAL" clId="{C7958607-E6AC-4981-8AF3-9A2B7B098DE0}" dt="2022-12-01T04:14:49.671" v="12507" actId="729"/>
        <pc:sldMkLst>
          <pc:docMk/>
          <pc:sldMk cId="2631404621" sldId="270"/>
        </pc:sldMkLst>
        <pc:spChg chg="mod">
          <ac:chgData name="Mohsen Pourvali" userId="0d33018f-a910-4099-9bab-1f5cb7c987c4" providerId="ADAL" clId="{C7958607-E6AC-4981-8AF3-9A2B7B098DE0}" dt="2022-11-21T03:45:44.310" v="1325" actId="15"/>
          <ac:spMkLst>
            <pc:docMk/>
            <pc:sldMk cId="2631404621" sldId="270"/>
            <ac:spMk id="3" creationId="{BFFF1DA3-7591-4DD2-9485-39E5AC38990B}"/>
          </ac:spMkLst>
        </pc:spChg>
      </pc:sldChg>
      <pc:sldChg chg="addSp modSp new mod">
        <pc:chgData name="Mohsen Pourvali" userId="0d33018f-a910-4099-9bab-1f5cb7c987c4" providerId="ADAL" clId="{C7958607-E6AC-4981-8AF3-9A2B7B098DE0}" dt="2022-12-01T04:49:08.220" v="12932"/>
        <pc:sldMkLst>
          <pc:docMk/>
          <pc:sldMk cId="3256211911" sldId="271"/>
        </pc:sldMkLst>
        <pc:spChg chg="mod">
          <ac:chgData name="Mohsen Pourvali" userId="0d33018f-a910-4099-9bab-1f5cb7c987c4" providerId="ADAL" clId="{C7958607-E6AC-4981-8AF3-9A2B7B098DE0}" dt="2022-11-22T07:46:16.274" v="2412" actId="20577"/>
          <ac:spMkLst>
            <pc:docMk/>
            <pc:sldMk cId="3256211911" sldId="271"/>
            <ac:spMk id="2" creationId="{AD166CA2-F7D9-49F5-B052-539909949D0C}"/>
          </ac:spMkLst>
        </pc:spChg>
        <pc:spChg chg="mod">
          <ac:chgData name="Mohsen Pourvali" userId="0d33018f-a910-4099-9bab-1f5cb7c987c4" providerId="ADAL" clId="{C7958607-E6AC-4981-8AF3-9A2B7B098DE0}" dt="2022-12-01T04:16:38.420" v="12544" actId="113"/>
          <ac:spMkLst>
            <pc:docMk/>
            <pc:sldMk cId="3256211911" sldId="271"/>
            <ac:spMk id="3" creationId="{F612232F-FC3F-4C62-9D1A-B470E1FCF705}"/>
          </ac:spMkLst>
        </pc:spChg>
        <pc:picChg chg="add mod">
          <ac:chgData name="Mohsen Pourvali" userId="0d33018f-a910-4099-9bab-1f5cb7c987c4" providerId="ADAL" clId="{C7958607-E6AC-4981-8AF3-9A2B7B098DE0}" dt="2022-12-01T04:49:08.220" v="12932"/>
          <ac:picMkLst>
            <pc:docMk/>
            <pc:sldMk cId="3256211911" sldId="271"/>
            <ac:picMk id="4" creationId="{733A25FA-6A6C-47A7-AFC6-24638EF76C3C}"/>
          </ac:picMkLst>
        </pc:picChg>
      </pc:sldChg>
      <pc:sldChg chg="modSp new del mod">
        <pc:chgData name="Mohsen Pourvali" userId="0d33018f-a910-4099-9bab-1f5cb7c987c4" providerId="ADAL" clId="{C7958607-E6AC-4981-8AF3-9A2B7B098DE0}" dt="2022-12-01T04:14:57.341" v="12508" actId="47"/>
        <pc:sldMkLst>
          <pc:docMk/>
          <pc:sldMk cId="3100759251" sldId="272"/>
        </pc:sldMkLst>
        <pc:spChg chg="mod">
          <ac:chgData name="Mohsen Pourvali" userId="0d33018f-a910-4099-9bab-1f5cb7c987c4" providerId="ADAL" clId="{C7958607-E6AC-4981-8AF3-9A2B7B098DE0}" dt="2022-11-21T04:49:22.051" v="1332" actId="20577"/>
          <ac:spMkLst>
            <pc:docMk/>
            <pc:sldMk cId="3100759251" sldId="272"/>
            <ac:spMk id="2" creationId="{650A9012-5CFA-4732-B24D-446CF37BC0F5}"/>
          </ac:spMkLst>
        </pc:spChg>
        <pc:spChg chg="mod">
          <ac:chgData name="Mohsen Pourvali" userId="0d33018f-a910-4099-9bab-1f5cb7c987c4" providerId="ADAL" clId="{C7958607-E6AC-4981-8AF3-9A2B7B098DE0}" dt="2022-11-21T04:49:36.486" v="1367" actId="5793"/>
          <ac:spMkLst>
            <pc:docMk/>
            <pc:sldMk cId="3100759251" sldId="272"/>
            <ac:spMk id="3" creationId="{6EC6D755-CD46-4FFE-B9EC-6C1039B274E2}"/>
          </ac:spMkLst>
        </pc:spChg>
      </pc:sldChg>
      <pc:sldChg chg="modSp new del mod">
        <pc:chgData name="Mohsen Pourvali" userId="0d33018f-a910-4099-9bab-1f5cb7c987c4" providerId="ADAL" clId="{C7958607-E6AC-4981-8AF3-9A2B7B098DE0}" dt="2022-12-01T04:15:04.001" v="12509" actId="47"/>
        <pc:sldMkLst>
          <pc:docMk/>
          <pc:sldMk cId="3751168717" sldId="273"/>
        </pc:sldMkLst>
        <pc:spChg chg="mod">
          <ac:chgData name="Mohsen Pourvali" userId="0d33018f-a910-4099-9bab-1f5cb7c987c4" providerId="ADAL" clId="{C7958607-E6AC-4981-8AF3-9A2B7B098DE0}" dt="2022-11-21T05:21:59.355" v="1375" actId="20577"/>
          <ac:spMkLst>
            <pc:docMk/>
            <pc:sldMk cId="3751168717" sldId="273"/>
            <ac:spMk id="2" creationId="{6336B23B-4743-4318-8965-D12E8995F3AA}"/>
          </ac:spMkLst>
        </pc:spChg>
        <pc:spChg chg="mod">
          <ac:chgData name="Mohsen Pourvali" userId="0d33018f-a910-4099-9bab-1f5cb7c987c4" providerId="ADAL" clId="{C7958607-E6AC-4981-8AF3-9A2B7B098DE0}" dt="2022-11-21T05:22:06.704" v="1397" actId="20577"/>
          <ac:spMkLst>
            <pc:docMk/>
            <pc:sldMk cId="3751168717" sldId="273"/>
            <ac:spMk id="3" creationId="{44093F34-E7BF-4B16-907A-1A20273DB7A1}"/>
          </ac:spMkLst>
        </pc:spChg>
      </pc:sldChg>
      <pc:sldChg chg="addSp modSp new del mod">
        <pc:chgData name="Mohsen Pourvali" userId="0d33018f-a910-4099-9bab-1f5cb7c987c4" providerId="ADAL" clId="{C7958607-E6AC-4981-8AF3-9A2B7B098DE0}" dt="2022-12-01T04:15:05.072" v="12510" actId="47"/>
        <pc:sldMkLst>
          <pc:docMk/>
          <pc:sldMk cId="3798128492" sldId="274"/>
        </pc:sldMkLst>
        <pc:picChg chg="add mod">
          <ac:chgData name="Mohsen Pourvali" userId="0d33018f-a910-4099-9bab-1f5cb7c987c4" providerId="ADAL" clId="{C7958607-E6AC-4981-8AF3-9A2B7B098DE0}" dt="2022-11-21T05:41:36.828" v="1400" actId="1076"/>
          <ac:picMkLst>
            <pc:docMk/>
            <pc:sldMk cId="3798128492" sldId="274"/>
            <ac:picMk id="5" creationId="{3C082F2E-15B9-4759-8C77-F44606E93730}"/>
          </ac:picMkLst>
        </pc:picChg>
      </pc:sldChg>
      <pc:sldChg chg="modSp new del mod">
        <pc:chgData name="Mohsen Pourvali" userId="0d33018f-a910-4099-9bab-1f5cb7c987c4" providerId="ADAL" clId="{C7958607-E6AC-4981-8AF3-9A2B7B098DE0}" dt="2022-12-01T04:15:09.217" v="12511" actId="47"/>
        <pc:sldMkLst>
          <pc:docMk/>
          <pc:sldMk cId="883046841" sldId="275"/>
        </pc:sldMkLst>
        <pc:spChg chg="mod">
          <ac:chgData name="Mohsen Pourvali" userId="0d33018f-a910-4099-9bab-1f5cb7c987c4" providerId="ADAL" clId="{C7958607-E6AC-4981-8AF3-9A2B7B098DE0}" dt="2022-11-21T05:52:03.065" v="1495" actId="20577"/>
          <ac:spMkLst>
            <pc:docMk/>
            <pc:sldMk cId="883046841" sldId="275"/>
            <ac:spMk id="3" creationId="{3A1299E2-205A-4B8F-8632-841EAF132EBF}"/>
          </ac:spMkLst>
        </pc:spChg>
      </pc:sldChg>
      <pc:sldChg chg="addSp modSp new mod ord">
        <pc:chgData name="Mohsen Pourvali" userId="0d33018f-a910-4099-9bab-1f5cb7c987c4" providerId="ADAL" clId="{C7958607-E6AC-4981-8AF3-9A2B7B098DE0}" dt="2022-12-02T08:05:23.704" v="13434"/>
        <pc:sldMkLst>
          <pc:docMk/>
          <pc:sldMk cId="3255511158" sldId="276"/>
        </pc:sldMkLst>
        <pc:spChg chg="mod">
          <ac:chgData name="Mohsen Pourvali" userId="0d33018f-a910-4099-9bab-1f5cb7c987c4" providerId="ADAL" clId="{C7958607-E6AC-4981-8AF3-9A2B7B098DE0}" dt="2022-12-02T08:05:12.031" v="13432" actId="5793"/>
          <ac:spMkLst>
            <pc:docMk/>
            <pc:sldMk cId="3255511158" sldId="276"/>
            <ac:spMk id="2" creationId="{D83B79AF-5DE3-471C-B83D-EF3CF80C3B67}"/>
          </ac:spMkLst>
        </pc:spChg>
        <pc:spChg chg="mod">
          <ac:chgData name="Mohsen Pourvali" userId="0d33018f-a910-4099-9bab-1f5cb7c987c4" providerId="ADAL" clId="{C7958607-E6AC-4981-8AF3-9A2B7B098DE0}" dt="2022-11-21T07:43:59.742" v="1646" actId="108"/>
          <ac:spMkLst>
            <pc:docMk/>
            <pc:sldMk cId="3255511158" sldId="276"/>
            <ac:spMk id="3" creationId="{EBFE4C63-BFE5-42A9-BA87-588A21118317}"/>
          </ac:spMkLst>
        </pc:spChg>
        <pc:picChg chg="add mod">
          <ac:chgData name="Mohsen Pourvali" userId="0d33018f-a910-4099-9bab-1f5cb7c987c4" providerId="ADAL" clId="{C7958607-E6AC-4981-8AF3-9A2B7B098DE0}" dt="2022-12-01T04:49:11.377" v="12933"/>
          <ac:picMkLst>
            <pc:docMk/>
            <pc:sldMk cId="3255511158" sldId="276"/>
            <ac:picMk id="4" creationId="{9E64D18A-7072-4765-BF68-2D9F8C149957}"/>
          </ac:picMkLst>
        </pc:picChg>
      </pc:sldChg>
      <pc:sldChg chg="modSp new del mod">
        <pc:chgData name="Mohsen Pourvali" userId="0d33018f-a910-4099-9bab-1f5cb7c987c4" providerId="ADAL" clId="{C7958607-E6AC-4981-8AF3-9A2B7B098DE0}" dt="2022-12-01T04:16:15.612" v="12540" actId="47"/>
        <pc:sldMkLst>
          <pc:docMk/>
          <pc:sldMk cId="573757036" sldId="277"/>
        </pc:sldMkLst>
        <pc:spChg chg="mod">
          <ac:chgData name="Mohsen Pourvali" userId="0d33018f-a910-4099-9bab-1f5cb7c987c4" providerId="ADAL" clId="{C7958607-E6AC-4981-8AF3-9A2B7B098DE0}" dt="2022-11-21T08:11:28.271" v="1654" actId="20577"/>
          <ac:spMkLst>
            <pc:docMk/>
            <pc:sldMk cId="573757036" sldId="277"/>
            <ac:spMk id="2" creationId="{E2B483BE-6BBB-41F9-9711-CF317B37D9B6}"/>
          </ac:spMkLst>
        </pc:spChg>
        <pc:spChg chg="mod">
          <ac:chgData name="Mohsen Pourvali" userId="0d33018f-a910-4099-9bab-1f5cb7c987c4" providerId="ADAL" clId="{C7958607-E6AC-4981-8AF3-9A2B7B098DE0}" dt="2022-12-01T04:16:11.375" v="12539" actId="21"/>
          <ac:spMkLst>
            <pc:docMk/>
            <pc:sldMk cId="573757036" sldId="277"/>
            <ac:spMk id="3" creationId="{7080B1E7-3815-4A8B-A097-A7D9C48B504C}"/>
          </ac:spMkLst>
        </pc:spChg>
      </pc:sldChg>
      <pc:sldChg chg="modSp new mod modShow">
        <pc:chgData name="Mohsen Pourvali" userId="0d33018f-a910-4099-9bab-1f5cb7c987c4" providerId="ADAL" clId="{C7958607-E6AC-4981-8AF3-9A2B7B098DE0}" dt="2022-12-01T04:16:56.880" v="12545" actId="729"/>
        <pc:sldMkLst>
          <pc:docMk/>
          <pc:sldMk cId="1004599035" sldId="278"/>
        </pc:sldMkLst>
        <pc:spChg chg="mod">
          <ac:chgData name="Mohsen Pourvali" userId="0d33018f-a910-4099-9bab-1f5cb7c987c4" providerId="ADAL" clId="{C7958607-E6AC-4981-8AF3-9A2B7B098DE0}" dt="2022-11-23T11:47:17.496" v="3084" actId="20577"/>
          <ac:spMkLst>
            <pc:docMk/>
            <pc:sldMk cId="1004599035" sldId="278"/>
            <ac:spMk id="3" creationId="{27982455-484D-4D50-ABC1-5BAA472A51E8}"/>
          </ac:spMkLst>
        </pc:spChg>
      </pc:sldChg>
      <pc:sldChg chg="addSp modSp new mod">
        <pc:chgData name="Mohsen Pourvali" userId="0d33018f-a910-4099-9bab-1f5cb7c987c4" providerId="ADAL" clId="{C7958607-E6AC-4981-8AF3-9A2B7B098DE0}" dt="2022-12-01T04:49:14.448" v="12934"/>
        <pc:sldMkLst>
          <pc:docMk/>
          <pc:sldMk cId="2235362647" sldId="279"/>
        </pc:sldMkLst>
        <pc:spChg chg="mod">
          <ac:chgData name="Mohsen Pourvali" userId="0d33018f-a910-4099-9bab-1f5cb7c987c4" providerId="ADAL" clId="{C7958607-E6AC-4981-8AF3-9A2B7B098DE0}" dt="2022-11-21T10:34:35.903" v="1742"/>
          <ac:spMkLst>
            <pc:docMk/>
            <pc:sldMk cId="2235362647" sldId="279"/>
            <ac:spMk id="2" creationId="{FB36A0C4-181F-4E35-A9B6-564E52176A45}"/>
          </ac:spMkLst>
        </pc:spChg>
        <pc:spChg chg="mod">
          <ac:chgData name="Mohsen Pourvali" userId="0d33018f-a910-4099-9bab-1f5cb7c987c4" providerId="ADAL" clId="{C7958607-E6AC-4981-8AF3-9A2B7B098DE0}" dt="2022-11-21T10:39:17.803" v="1766" actId="207"/>
          <ac:spMkLst>
            <pc:docMk/>
            <pc:sldMk cId="2235362647" sldId="279"/>
            <ac:spMk id="3" creationId="{5CD288FB-5904-442C-8CDE-7F1E3D8645F2}"/>
          </ac:spMkLst>
        </pc:spChg>
        <pc:picChg chg="add mod">
          <ac:chgData name="Mohsen Pourvali" userId="0d33018f-a910-4099-9bab-1f5cb7c987c4" providerId="ADAL" clId="{C7958607-E6AC-4981-8AF3-9A2B7B098DE0}" dt="2022-12-01T04:49:14.448" v="12934"/>
          <ac:picMkLst>
            <pc:docMk/>
            <pc:sldMk cId="2235362647" sldId="279"/>
            <ac:picMk id="4" creationId="{812542B0-42E0-4E90-B568-32107A9E656A}"/>
          </ac:picMkLst>
        </pc:picChg>
      </pc:sldChg>
      <pc:sldChg chg="addSp modSp new del mod">
        <pc:chgData name="Mohsen Pourvali" userId="0d33018f-a910-4099-9bab-1f5cb7c987c4" providerId="ADAL" clId="{C7958607-E6AC-4981-8AF3-9A2B7B098DE0}" dt="2022-11-29T12:06:04.421" v="8920" actId="47"/>
        <pc:sldMkLst>
          <pc:docMk/>
          <pc:sldMk cId="3515407722" sldId="280"/>
        </pc:sldMkLst>
        <pc:spChg chg="mod">
          <ac:chgData name="Mohsen Pourvali" userId="0d33018f-a910-4099-9bab-1f5cb7c987c4" providerId="ADAL" clId="{C7958607-E6AC-4981-8AF3-9A2B7B098DE0}" dt="2022-11-22T02:25:28.313" v="1840" actId="20577"/>
          <ac:spMkLst>
            <pc:docMk/>
            <pc:sldMk cId="3515407722" sldId="280"/>
            <ac:spMk id="3" creationId="{37641A80-3EF0-4B3D-B35A-2243BC596469}"/>
          </ac:spMkLst>
        </pc:spChg>
        <pc:picChg chg="add mod">
          <ac:chgData name="Mohsen Pourvali" userId="0d33018f-a910-4099-9bab-1f5cb7c987c4" providerId="ADAL" clId="{C7958607-E6AC-4981-8AF3-9A2B7B098DE0}" dt="2022-11-22T02:23:36.770" v="1769" actId="1076"/>
          <ac:picMkLst>
            <pc:docMk/>
            <pc:sldMk cId="3515407722" sldId="280"/>
            <ac:picMk id="5" creationId="{34A4F2E8-038C-4839-A1CD-1560F64983F8}"/>
          </ac:picMkLst>
        </pc:picChg>
      </pc:sldChg>
      <pc:sldChg chg="addSp delSp modSp new del mod setBg">
        <pc:chgData name="Mohsen Pourvali" userId="0d33018f-a910-4099-9bab-1f5cb7c987c4" providerId="ADAL" clId="{C7958607-E6AC-4981-8AF3-9A2B7B098DE0}" dt="2022-11-22T05:05:19.422" v="2036" actId="47"/>
        <pc:sldMkLst>
          <pc:docMk/>
          <pc:sldMk cId="2253225003" sldId="281"/>
        </pc:sldMkLst>
        <pc:spChg chg="add del mod">
          <ac:chgData name="Mohsen Pourvali" userId="0d33018f-a910-4099-9bab-1f5cb7c987c4" providerId="ADAL" clId="{C7958607-E6AC-4981-8AF3-9A2B7B098DE0}" dt="2022-11-22T05:05:09.484" v="2034" actId="26606"/>
          <ac:spMkLst>
            <pc:docMk/>
            <pc:sldMk cId="2253225003" sldId="281"/>
            <ac:spMk id="2" creationId="{851DAA00-67AC-4A73-9EBC-F3AB8785A3B7}"/>
          </ac:spMkLst>
        </pc:spChg>
        <pc:spChg chg="add del mod">
          <ac:chgData name="Mohsen Pourvali" userId="0d33018f-a910-4099-9bab-1f5cb7c987c4" providerId="ADAL" clId="{C7958607-E6AC-4981-8AF3-9A2B7B098DE0}" dt="2022-11-22T05:05:09.484" v="2034" actId="26606"/>
          <ac:spMkLst>
            <pc:docMk/>
            <pc:sldMk cId="2253225003" sldId="281"/>
            <ac:spMk id="3" creationId="{B93845DF-5F33-4EE4-B0AF-20D75B26715B}"/>
          </ac:spMkLst>
        </pc:spChg>
        <pc:spChg chg="add del">
          <ac:chgData name="Mohsen Pourvali" userId="0d33018f-a910-4099-9bab-1f5cb7c987c4" providerId="ADAL" clId="{C7958607-E6AC-4981-8AF3-9A2B7B098DE0}" dt="2022-11-22T04:09:17.673" v="1871" actId="26606"/>
          <ac:spMkLst>
            <pc:docMk/>
            <pc:sldMk cId="2253225003" sldId="281"/>
            <ac:spMk id="10" creationId="{42A4FC2C-047E-45A5-965D-8E1E3BF09BC6}"/>
          </ac:spMkLst>
        </pc:spChg>
        <pc:spChg chg="add del">
          <ac:chgData name="Mohsen Pourvali" userId="0d33018f-a910-4099-9bab-1f5cb7c987c4" providerId="ADAL" clId="{C7958607-E6AC-4981-8AF3-9A2B7B098DE0}" dt="2022-11-22T05:02:13.203" v="1884" actId="26606"/>
          <ac:spMkLst>
            <pc:docMk/>
            <pc:sldMk cId="2253225003" sldId="281"/>
            <ac:spMk id="11" creationId="{04812C46-200A-4DEB-A05E-3ED6C68C2387}"/>
          </ac:spMkLst>
        </pc:spChg>
        <pc:spChg chg="add del">
          <ac:chgData name="Mohsen Pourvali" userId="0d33018f-a910-4099-9bab-1f5cb7c987c4" providerId="ADAL" clId="{C7958607-E6AC-4981-8AF3-9A2B7B098DE0}" dt="2022-11-22T04:10:46.262" v="1875" actId="26606"/>
          <ac:spMkLst>
            <pc:docMk/>
            <pc:sldMk cId="2253225003" sldId="281"/>
            <ac:spMk id="12" creationId="{D4974D33-8DC5-464E-8C6D-BE58F0669C17}"/>
          </ac:spMkLst>
        </pc:spChg>
        <pc:spChg chg="add del">
          <ac:chgData name="Mohsen Pourvali" userId="0d33018f-a910-4099-9bab-1f5cb7c987c4" providerId="ADAL" clId="{C7958607-E6AC-4981-8AF3-9A2B7B098DE0}" dt="2022-11-22T04:10:46.262" v="1875" actId="26606"/>
          <ac:spMkLst>
            <pc:docMk/>
            <pc:sldMk cId="2253225003" sldId="281"/>
            <ac:spMk id="13" creationId="{F13C74B1-5B17-4795-BED0-7140497B445A}"/>
          </ac:spMkLst>
        </pc:spChg>
        <pc:spChg chg="add del">
          <ac:chgData name="Mohsen Pourvali" userId="0d33018f-a910-4099-9bab-1f5cb7c987c4" providerId="ADAL" clId="{C7958607-E6AC-4981-8AF3-9A2B7B098DE0}" dt="2022-11-22T04:10:46.262" v="1875" actId="26606"/>
          <ac:spMkLst>
            <pc:docMk/>
            <pc:sldMk cId="2253225003" sldId="281"/>
            <ac:spMk id="14" creationId="{851DAA00-67AC-4A73-9EBC-F3AB8785A3B7}"/>
          </ac:spMkLst>
        </pc:spChg>
        <pc:spChg chg="add del">
          <ac:chgData name="Mohsen Pourvali" userId="0d33018f-a910-4099-9bab-1f5cb7c987c4" providerId="ADAL" clId="{C7958607-E6AC-4981-8AF3-9A2B7B098DE0}" dt="2022-11-22T04:10:46.262" v="1875" actId="26606"/>
          <ac:spMkLst>
            <pc:docMk/>
            <pc:sldMk cId="2253225003" sldId="281"/>
            <ac:spMk id="15" creationId="{B93845DF-5F33-4EE4-B0AF-20D75B26715B}"/>
          </ac:spMkLst>
        </pc:spChg>
        <pc:spChg chg="add del">
          <ac:chgData name="Mohsen Pourvali" userId="0d33018f-a910-4099-9bab-1f5cb7c987c4" providerId="ADAL" clId="{C7958607-E6AC-4981-8AF3-9A2B7B098DE0}" dt="2022-11-22T05:00:59.348" v="1879" actId="478"/>
          <ac:spMkLst>
            <pc:docMk/>
            <pc:sldMk cId="2253225003" sldId="281"/>
            <ac:spMk id="16" creationId="{AF0D8D8D-F5D8-4897-A452-13C68F3CFA91}"/>
          </ac:spMkLst>
        </pc:spChg>
        <pc:spChg chg="add del">
          <ac:chgData name="Mohsen Pourvali" userId="0d33018f-a910-4099-9bab-1f5cb7c987c4" providerId="ADAL" clId="{C7958607-E6AC-4981-8AF3-9A2B7B098DE0}" dt="2022-11-22T05:02:13.203" v="1884" actId="26606"/>
          <ac:spMkLst>
            <pc:docMk/>
            <pc:sldMk cId="2253225003" sldId="281"/>
            <ac:spMk id="17" creationId="{D1EA859B-E555-4109-94F3-6700E046E008}"/>
          </ac:spMkLst>
        </pc:spChg>
        <pc:spChg chg="add del">
          <ac:chgData name="Mohsen Pourvali" userId="0d33018f-a910-4099-9bab-1f5cb7c987c4" providerId="ADAL" clId="{C7958607-E6AC-4981-8AF3-9A2B7B098DE0}" dt="2022-11-22T05:02:53.031" v="1890" actId="26606"/>
          <ac:spMkLst>
            <pc:docMk/>
            <pc:sldMk cId="2253225003" sldId="281"/>
            <ac:spMk id="23" creationId="{8FC9BE17-9A7B-462D-AE50-3D8777387304}"/>
          </ac:spMkLst>
        </pc:spChg>
        <pc:spChg chg="add del">
          <ac:chgData name="Mohsen Pourvali" userId="0d33018f-a910-4099-9bab-1f5cb7c987c4" providerId="ADAL" clId="{C7958607-E6AC-4981-8AF3-9A2B7B098DE0}" dt="2022-11-22T05:05:09.478" v="2033" actId="26606"/>
          <ac:spMkLst>
            <pc:docMk/>
            <pc:sldMk cId="2253225003" sldId="281"/>
            <ac:spMk id="24" creationId="{8FC9BE17-9A7B-462D-AE50-3D8777387304}"/>
          </ac:spMkLst>
        </pc:spChg>
        <pc:spChg chg="add del">
          <ac:chgData name="Mohsen Pourvali" userId="0d33018f-a910-4099-9bab-1f5cb7c987c4" providerId="ADAL" clId="{C7958607-E6AC-4981-8AF3-9A2B7B098DE0}" dt="2022-11-22T05:02:53.031" v="1890" actId="26606"/>
          <ac:spMkLst>
            <pc:docMk/>
            <pc:sldMk cId="2253225003" sldId="281"/>
            <ac:spMk id="25" creationId="{3EBE8569-6AEC-4B8C-8D53-2DE337CDBA65}"/>
          </ac:spMkLst>
        </pc:spChg>
        <pc:spChg chg="add del">
          <ac:chgData name="Mohsen Pourvali" userId="0d33018f-a910-4099-9bab-1f5cb7c987c4" providerId="ADAL" clId="{C7958607-E6AC-4981-8AF3-9A2B7B098DE0}" dt="2022-11-22T05:05:09.478" v="2033" actId="26606"/>
          <ac:spMkLst>
            <pc:docMk/>
            <pc:sldMk cId="2253225003" sldId="281"/>
            <ac:spMk id="26" creationId="{3EBE8569-6AEC-4B8C-8D53-2DE337CDBA65}"/>
          </ac:spMkLst>
        </pc:spChg>
        <pc:spChg chg="add del">
          <ac:chgData name="Mohsen Pourvali" userId="0d33018f-a910-4099-9bab-1f5cb7c987c4" providerId="ADAL" clId="{C7958607-E6AC-4981-8AF3-9A2B7B098DE0}" dt="2022-11-22T05:02:53.031" v="1890" actId="26606"/>
          <ac:spMkLst>
            <pc:docMk/>
            <pc:sldMk cId="2253225003" sldId="281"/>
            <ac:spMk id="27" creationId="{55D4142C-5077-457F-A6AD-3FECFDB39685}"/>
          </ac:spMkLst>
        </pc:spChg>
        <pc:spChg chg="add del">
          <ac:chgData name="Mohsen Pourvali" userId="0d33018f-a910-4099-9bab-1f5cb7c987c4" providerId="ADAL" clId="{C7958607-E6AC-4981-8AF3-9A2B7B098DE0}" dt="2022-11-22T05:02:53.031" v="1890" actId="26606"/>
          <ac:spMkLst>
            <pc:docMk/>
            <pc:sldMk cId="2253225003" sldId="281"/>
            <ac:spMk id="29" creationId="{7A5F0580-5EE9-419F-96EE-B6529EF6E7D0}"/>
          </ac:spMkLst>
        </pc:spChg>
        <pc:spChg chg="add del">
          <ac:chgData name="Mohsen Pourvali" userId="0d33018f-a910-4099-9bab-1f5cb7c987c4" providerId="ADAL" clId="{C7958607-E6AC-4981-8AF3-9A2B7B098DE0}" dt="2022-11-22T05:05:09.478" v="2033" actId="26606"/>
          <ac:spMkLst>
            <pc:docMk/>
            <pc:sldMk cId="2253225003" sldId="281"/>
            <ac:spMk id="31" creationId="{55D4142C-5077-457F-A6AD-3FECFDB39685}"/>
          </ac:spMkLst>
        </pc:spChg>
        <pc:spChg chg="add del">
          <ac:chgData name="Mohsen Pourvali" userId="0d33018f-a910-4099-9bab-1f5cb7c987c4" providerId="ADAL" clId="{C7958607-E6AC-4981-8AF3-9A2B7B098DE0}" dt="2022-11-22T05:05:09.478" v="2033" actId="26606"/>
          <ac:spMkLst>
            <pc:docMk/>
            <pc:sldMk cId="2253225003" sldId="281"/>
            <ac:spMk id="33" creationId="{7A5F0580-5EE9-419F-96EE-B6529EF6E7D0}"/>
          </ac:spMkLst>
        </pc:spChg>
        <pc:spChg chg="add">
          <ac:chgData name="Mohsen Pourvali" userId="0d33018f-a910-4099-9bab-1f5cb7c987c4" providerId="ADAL" clId="{C7958607-E6AC-4981-8AF3-9A2B7B098DE0}" dt="2022-11-22T05:05:09.484" v="2034" actId="26606"/>
          <ac:spMkLst>
            <pc:docMk/>
            <pc:sldMk cId="2253225003" sldId="281"/>
            <ac:spMk id="35" creationId="{F13C74B1-5B17-4795-BED0-7140497B445A}"/>
          </ac:spMkLst>
        </pc:spChg>
        <pc:spChg chg="add">
          <ac:chgData name="Mohsen Pourvali" userId="0d33018f-a910-4099-9bab-1f5cb7c987c4" providerId="ADAL" clId="{C7958607-E6AC-4981-8AF3-9A2B7B098DE0}" dt="2022-11-22T05:05:09.484" v="2034" actId="26606"/>
          <ac:spMkLst>
            <pc:docMk/>
            <pc:sldMk cId="2253225003" sldId="281"/>
            <ac:spMk id="36" creationId="{D4974D33-8DC5-464E-8C6D-BE58F0669C17}"/>
          </ac:spMkLst>
        </pc:spChg>
        <pc:picChg chg="add del mod">
          <ac:chgData name="Mohsen Pourvali" userId="0d33018f-a910-4099-9bab-1f5cb7c987c4" providerId="ADAL" clId="{C7958607-E6AC-4981-8AF3-9A2B7B098DE0}" dt="2022-11-22T05:00:51.545" v="1877" actId="22"/>
          <ac:picMkLst>
            <pc:docMk/>
            <pc:sldMk cId="2253225003" sldId="281"/>
            <ac:picMk id="5" creationId="{E960849B-2793-45DD-B4A8-35384C0D16C5}"/>
          </ac:picMkLst>
        </pc:picChg>
        <pc:picChg chg="add del mod ord">
          <ac:chgData name="Mohsen Pourvali" userId="0d33018f-a910-4099-9bab-1f5cb7c987c4" providerId="ADAL" clId="{C7958607-E6AC-4981-8AF3-9A2B7B098DE0}" dt="2022-11-22T05:02:15.274" v="1885" actId="22"/>
          <ac:picMkLst>
            <pc:docMk/>
            <pc:sldMk cId="2253225003" sldId="281"/>
            <ac:picMk id="8" creationId="{EA0148B2-5512-494D-A768-17A9664EF4F3}"/>
          </ac:picMkLst>
        </pc:picChg>
        <pc:picChg chg="add del mod ord">
          <ac:chgData name="Mohsen Pourvali" userId="0d33018f-a910-4099-9bab-1f5cb7c987c4" providerId="ADAL" clId="{C7958607-E6AC-4981-8AF3-9A2B7B098DE0}" dt="2022-11-22T05:02:54.929" v="1891" actId="22"/>
          <ac:picMkLst>
            <pc:docMk/>
            <pc:sldMk cId="2253225003" sldId="281"/>
            <ac:picMk id="18" creationId="{BE87A3FF-89B8-4074-92AD-1D9A6C423F6B}"/>
          </ac:picMkLst>
        </pc:picChg>
        <pc:picChg chg="add del mod">
          <ac:chgData name="Mohsen Pourvali" userId="0d33018f-a910-4099-9bab-1f5cb7c987c4" providerId="ADAL" clId="{C7958607-E6AC-4981-8AF3-9A2B7B098DE0}" dt="2022-11-22T05:04:41.227" v="2030" actId="22"/>
          <ac:picMkLst>
            <pc:docMk/>
            <pc:sldMk cId="2253225003" sldId="281"/>
            <ac:picMk id="20" creationId="{7D0F7F08-D4D7-4A6E-909B-9B45ACECDAA3}"/>
          </ac:picMkLst>
        </pc:picChg>
        <pc:picChg chg="add del mod ord">
          <ac:chgData name="Mohsen Pourvali" userId="0d33018f-a910-4099-9bab-1f5cb7c987c4" providerId="ADAL" clId="{C7958607-E6AC-4981-8AF3-9A2B7B098DE0}" dt="2022-11-22T05:05:13.914" v="2035" actId="21"/>
          <ac:picMkLst>
            <pc:docMk/>
            <pc:sldMk cId="2253225003" sldId="281"/>
            <ac:picMk id="22" creationId="{FF3889EB-7A13-49FC-BCC0-A72BFF24FB3C}"/>
          </ac:picMkLst>
        </pc:picChg>
      </pc:sldChg>
      <pc:sldChg chg="addSp delSp modSp new mod modShow">
        <pc:chgData name="Mohsen Pourvali" userId="0d33018f-a910-4099-9bab-1f5cb7c987c4" providerId="ADAL" clId="{C7958607-E6AC-4981-8AF3-9A2B7B098DE0}" dt="2022-12-02T07:03:27.964" v="13273" actId="729"/>
        <pc:sldMkLst>
          <pc:docMk/>
          <pc:sldMk cId="2784141138" sldId="281"/>
        </pc:sldMkLst>
        <pc:spChg chg="mod">
          <ac:chgData name="Mohsen Pourvali" userId="0d33018f-a910-4099-9bab-1f5cb7c987c4" providerId="ADAL" clId="{C7958607-E6AC-4981-8AF3-9A2B7B098DE0}" dt="2022-11-22T05:07:04.475" v="2052" actId="20577"/>
          <ac:spMkLst>
            <pc:docMk/>
            <pc:sldMk cId="2784141138" sldId="281"/>
            <ac:spMk id="2" creationId="{FD89AEC5-FB60-4B54-A753-3BDB2973C451}"/>
          </ac:spMkLst>
        </pc:spChg>
        <pc:spChg chg="mod">
          <ac:chgData name="Mohsen Pourvali" userId="0d33018f-a910-4099-9bab-1f5cb7c987c4" providerId="ADAL" clId="{C7958607-E6AC-4981-8AF3-9A2B7B098DE0}" dt="2022-11-22T05:07:31.885" v="2066" actId="5793"/>
          <ac:spMkLst>
            <pc:docMk/>
            <pc:sldMk cId="2784141138" sldId="281"/>
            <ac:spMk id="3" creationId="{A463BEC7-21AE-4097-8649-F59133EDA09B}"/>
          </ac:spMkLst>
        </pc:spChg>
        <pc:spChg chg="add del mod">
          <ac:chgData name="Mohsen Pourvali" userId="0d33018f-a910-4099-9bab-1f5cb7c987c4" providerId="ADAL" clId="{C7958607-E6AC-4981-8AF3-9A2B7B098DE0}" dt="2022-11-22T06:25:33.832" v="2138" actId="478"/>
          <ac:spMkLst>
            <pc:docMk/>
            <pc:sldMk cId="2784141138" sldId="281"/>
            <ac:spMk id="6" creationId="{1CAA1721-FCE3-4DDA-970E-A79E5A573C1F}"/>
          </ac:spMkLst>
        </pc:spChg>
        <pc:picChg chg="add mod">
          <ac:chgData name="Mohsen Pourvali" userId="0d33018f-a910-4099-9bab-1f5cb7c987c4" providerId="ADAL" clId="{C7958607-E6AC-4981-8AF3-9A2B7B098DE0}" dt="2022-11-22T05:05:29.602" v="2039"/>
          <ac:picMkLst>
            <pc:docMk/>
            <pc:sldMk cId="2784141138" sldId="281"/>
            <ac:picMk id="4" creationId="{ED38F689-5523-472B-B938-AED58D357A74}"/>
          </ac:picMkLst>
        </pc:picChg>
        <pc:picChg chg="add mod">
          <ac:chgData name="Mohsen Pourvali" userId="0d33018f-a910-4099-9bab-1f5cb7c987c4" providerId="ADAL" clId="{C7958607-E6AC-4981-8AF3-9A2B7B098DE0}" dt="2022-12-01T04:46:33.637" v="12900"/>
          <ac:picMkLst>
            <pc:docMk/>
            <pc:sldMk cId="2784141138" sldId="281"/>
            <ac:picMk id="5" creationId="{34A75286-9749-4283-8870-6507926E7D5A}"/>
          </ac:picMkLst>
        </pc:picChg>
      </pc:sldChg>
      <pc:sldChg chg="addSp delSp modSp new mod modNotesTx">
        <pc:chgData name="Mohsen Pourvali" userId="0d33018f-a910-4099-9bab-1f5cb7c987c4" providerId="ADAL" clId="{C7958607-E6AC-4981-8AF3-9A2B7B098DE0}" dt="2022-12-01T04:46:36.589" v="12901"/>
        <pc:sldMkLst>
          <pc:docMk/>
          <pc:sldMk cId="1048823934" sldId="282"/>
        </pc:sldMkLst>
        <pc:spChg chg="mod">
          <ac:chgData name="Mohsen Pourvali" userId="0d33018f-a910-4099-9bab-1f5cb7c987c4" providerId="ADAL" clId="{C7958607-E6AC-4981-8AF3-9A2B7B098DE0}" dt="2022-11-22T06:45:32.213" v="2202" actId="20577"/>
          <ac:spMkLst>
            <pc:docMk/>
            <pc:sldMk cId="1048823934" sldId="282"/>
            <ac:spMk id="2" creationId="{81FA86BE-F4B9-4A3C-B557-7BD2FFC84F9F}"/>
          </ac:spMkLst>
        </pc:spChg>
        <pc:spChg chg="mod">
          <ac:chgData name="Mohsen Pourvali" userId="0d33018f-a910-4099-9bab-1f5cb7c987c4" providerId="ADAL" clId="{C7958607-E6AC-4981-8AF3-9A2B7B098DE0}" dt="2022-11-22T06:26:09.593" v="2148"/>
          <ac:spMkLst>
            <pc:docMk/>
            <pc:sldMk cId="1048823934" sldId="282"/>
            <ac:spMk id="3" creationId="{48CE9347-9A2E-4BCF-BD3E-C2AC05D16317}"/>
          </ac:spMkLst>
        </pc:spChg>
        <pc:spChg chg="add mod">
          <ac:chgData name="Mohsen Pourvali" userId="0d33018f-a910-4099-9bab-1f5cb7c987c4" providerId="ADAL" clId="{C7958607-E6AC-4981-8AF3-9A2B7B098DE0}" dt="2022-11-22T06:47:55.555" v="2217" actId="20577"/>
          <ac:spMkLst>
            <pc:docMk/>
            <pc:sldMk cId="1048823934" sldId="282"/>
            <ac:spMk id="13" creationId="{54B52DD7-66E2-4A22-A531-7BEEC30141F8}"/>
          </ac:spMkLst>
        </pc:spChg>
        <pc:spChg chg="add mod">
          <ac:chgData name="Mohsen Pourvali" userId="0d33018f-a910-4099-9bab-1f5cb7c987c4" providerId="ADAL" clId="{C7958607-E6AC-4981-8AF3-9A2B7B098DE0}" dt="2022-11-22T06:48:08.284" v="2221" actId="1076"/>
          <ac:spMkLst>
            <pc:docMk/>
            <pc:sldMk cId="1048823934" sldId="282"/>
            <ac:spMk id="15" creationId="{E7AB7A73-178B-4B4F-A834-5DA23A7794F2}"/>
          </ac:spMkLst>
        </pc:spChg>
        <pc:picChg chg="add del mod">
          <ac:chgData name="Mohsen Pourvali" userId="0d33018f-a910-4099-9bab-1f5cb7c987c4" providerId="ADAL" clId="{C7958607-E6AC-4981-8AF3-9A2B7B098DE0}" dt="2022-11-22T06:28:31.264" v="2153" actId="478"/>
          <ac:picMkLst>
            <pc:docMk/>
            <pc:sldMk cId="1048823934" sldId="282"/>
            <ac:picMk id="5" creationId="{3482AB3D-ACF2-46E8-AC21-EB63D69AD8BB}"/>
          </ac:picMkLst>
        </pc:picChg>
        <pc:picChg chg="add mod">
          <ac:chgData name="Mohsen Pourvali" userId="0d33018f-a910-4099-9bab-1f5cb7c987c4" providerId="ADAL" clId="{C7958607-E6AC-4981-8AF3-9A2B7B098DE0}" dt="2022-11-22T06:30:50.597" v="2176" actId="1076"/>
          <ac:picMkLst>
            <pc:docMk/>
            <pc:sldMk cId="1048823934" sldId="282"/>
            <ac:picMk id="7" creationId="{D5E517C7-656A-4B54-A255-E7274883FB51}"/>
          </ac:picMkLst>
        </pc:picChg>
        <pc:picChg chg="add mod">
          <ac:chgData name="Mohsen Pourvali" userId="0d33018f-a910-4099-9bab-1f5cb7c987c4" providerId="ADAL" clId="{C7958607-E6AC-4981-8AF3-9A2B7B098DE0}" dt="2022-11-22T06:31:15.183" v="2179" actId="1076"/>
          <ac:picMkLst>
            <pc:docMk/>
            <pc:sldMk cId="1048823934" sldId="282"/>
            <ac:picMk id="9" creationId="{69B324DE-1F7F-45CD-B7AA-407DFA6E7D2F}"/>
          </ac:picMkLst>
        </pc:picChg>
        <pc:picChg chg="add mod">
          <ac:chgData name="Mohsen Pourvali" userId="0d33018f-a910-4099-9bab-1f5cb7c987c4" providerId="ADAL" clId="{C7958607-E6AC-4981-8AF3-9A2B7B098DE0}" dt="2022-12-01T04:46:36.589" v="12901"/>
          <ac:picMkLst>
            <pc:docMk/>
            <pc:sldMk cId="1048823934" sldId="282"/>
            <ac:picMk id="10" creationId="{A1BD4F57-E0D5-4797-B6A4-6C065ECE7ED1}"/>
          </ac:picMkLst>
        </pc:picChg>
        <pc:picChg chg="add mod">
          <ac:chgData name="Mohsen Pourvali" userId="0d33018f-a910-4099-9bab-1f5cb7c987c4" providerId="ADAL" clId="{C7958607-E6AC-4981-8AF3-9A2B7B098DE0}" dt="2022-11-22T06:31:41.255" v="2182" actId="14100"/>
          <ac:picMkLst>
            <pc:docMk/>
            <pc:sldMk cId="1048823934" sldId="282"/>
            <ac:picMk id="11" creationId="{BB9F035E-A58D-4D94-A333-DC7C08340CD6}"/>
          </ac:picMkLst>
        </pc:picChg>
      </pc:sldChg>
      <pc:sldChg chg="addSp delSp modSp new mod setBg">
        <pc:chgData name="Mohsen Pourvali" userId="0d33018f-a910-4099-9bab-1f5cb7c987c4" providerId="ADAL" clId="{C7958607-E6AC-4981-8AF3-9A2B7B098DE0}" dt="2022-12-01T04:47:14.423" v="12905" actId="14100"/>
        <pc:sldMkLst>
          <pc:docMk/>
          <pc:sldMk cId="2671764149" sldId="283"/>
        </pc:sldMkLst>
        <pc:spChg chg="mod ord">
          <ac:chgData name="Mohsen Pourvali" userId="0d33018f-a910-4099-9bab-1f5cb7c987c4" providerId="ADAL" clId="{C7958607-E6AC-4981-8AF3-9A2B7B098DE0}" dt="2022-11-22T06:59:42.414" v="2243" actId="2711"/>
          <ac:spMkLst>
            <pc:docMk/>
            <pc:sldMk cId="2671764149" sldId="283"/>
            <ac:spMk id="2" creationId="{4AD36529-9ABF-47B5-A058-4731F88FAE39}"/>
          </ac:spMkLst>
        </pc:spChg>
        <pc:spChg chg="del">
          <ac:chgData name="Mohsen Pourvali" userId="0d33018f-a910-4099-9bab-1f5cb7c987c4" providerId="ADAL" clId="{C7958607-E6AC-4981-8AF3-9A2B7B098DE0}" dt="2022-11-22T06:57:17.933" v="2223" actId="478"/>
          <ac:spMkLst>
            <pc:docMk/>
            <pc:sldMk cId="2671764149" sldId="283"/>
            <ac:spMk id="3" creationId="{AD403A2D-F95B-4145-A84E-599AA25B5681}"/>
          </ac:spMkLst>
        </pc:spChg>
        <pc:spChg chg="add del">
          <ac:chgData name="Mohsen Pourvali" userId="0d33018f-a910-4099-9bab-1f5cb7c987c4" providerId="ADAL" clId="{C7958607-E6AC-4981-8AF3-9A2B7B098DE0}" dt="2022-11-22T06:58:37.441" v="2234" actId="26606"/>
          <ac:spMkLst>
            <pc:docMk/>
            <pc:sldMk cId="2671764149" sldId="283"/>
            <ac:spMk id="10" creationId="{37C89E4B-3C9F-44B9-8B86-D9E3D112D8EC}"/>
          </ac:spMkLst>
        </pc:spChg>
        <pc:picChg chg="add mod">
          <ac:chgData name="Mohsen Pourvali" userId="0d33018f-a910-4099-9bab-1f5cb7c987c4" providerId="ADAL" clId="{C7958607-E6AC-4981-8AF3-9A2B7B098DE0}" dt="2022-12-01T04:46:39.725" v="12902"/>
          <ac:picMkLst>
            <pc:docMk/>
            <pc:sldMk cId="2671764149" sldId="283"/>
            <ac:picMk id="4" creationId="{CCD67AA5-D778-44F2-86C8-CB5940383EBB}"/>
          </ac:picMkLst>
        </pc:picChg>
        <pc:picChg chg="add del mod">
          <ac:chgData name="Mohsen Pourvali" userId="0d33018f-a910-4099-9bab-1f5cb7c987c4" providerId="ADAL" clId="{C7958607-E6AC-4981-8AF3-9A2B7B098DE0}" dt="2022-12-01T04:46:59.985" v="12903" actId="21"/>
          <ac:picMkLst>
            <pc:docMk/>
            <pc:sldMk cId="2671764149" sldId="283"/>
            <ac:picMk id="5" creationId="{ED48DAE9-7037-4824-8CAC-6E72ECB5D29A}"/>
          </ac:picMkLst>
        </pc:picChg>
        <pc:picChg chg="add mod">
          <ac:chgData name="Mohsen Pourvali" userId="0d33018f-a910-4099-9bab-1f5cb7c987c4" providerId="ADAL" clId="{C7958607-E6AC-4981-8AF3-9A2B7B098DE0}" dt="2022-12-01T04:47:14.423" v="12905" actId="14100"/>
          <ac:picMkLst>
            <pc:docMk/>
            <pc:sldMk cId="2671764149" sldId="283"/>
            <ac:picMk id="6" creationId="{F91D1755-F974-4E9D-BD7C-5FD0B842DBB1}"/>
          </ac:picMkLst>
        </pc:picChg>
        <pc:cxnChg chg="add del">
          <ac:chgData name="Mohsen Pourvali" userId="0d33018f-a910-4099-9bab-1f5cb7c987c4" providerId="ADAL" clId="{C7958607-E6AC-4981-8AF3-9A2B7B098DE0}" dt="2022-11-22T06:58:37.441" v="2234" actId="26606"/>
          <ac:cxnSpMkLst>
            <pc:docMk/>
            <pc:sldMk cId="2671764149" sldId="283"/>
            <ac:cxnSpMk id="12" creationId="{AA2EAA10-076F-46BD-8F0F-B9A2FB77A85C}"/>
          </ac:cxnSpMkLst>
        </pc:cxnChg>
        <pc:cxnChg chg="add del">
          <ac:chgData name="Mohsen Pourvali" userId="0d33018f-a910-4099-9bab-1f5cb7c987c4" providerId="ADAL" clId="{C7958607-E6AC-4981-8AF3-9A2B7B098DE0}" dt="2022-11-22T06:58:37.441" v="2234" actId="26606"/>
          <ac:cxnSpMkLst>
            <pc:docMk/>
            <pc:sldMk cId="2671764149" sldId="283"/>
            <ac:cxnSpMk id="14" creationId="{D891E407-403B-4764-86C9-33A56D3BCAA3}"/>
          </ac:cxnSpMkLst>
        </pc:cxnChg>
      </pc:sldChg>
      <pc:sldChg chg="addSp delSp modSp new mod">
        <pc:chgData name="Mohsen Pourvali" userId="0d33018f-a910-4099-9bab-1f5cb7c987c4" providerId="ADAL" clId="{C7958607-E6AC-4981-8AF3-9A2B7B098DE0}" dt="2022-12-01T04:47:20.605" v="12906"/>
        <pc:sldMkLst>
          <pc:docMk/>
          <pc:sldMk cId="3599385994" sldId="284"/>
        </pc:sldMkLst>
        <pc:spChg chg="del">
          <ac:chgData name="Mohsen Pourvali" userId="0d33018f-a910-4099-9bab-1f5cb7c987c4" providerId="ADAL" clId="{C7958607-E6AC-4981-8AF3-9A2B7B098DE0}" dt="2022-11-22T07:08:02.565" v="2246" actId="478"/>
          <ac:spMkLst>
            <pc:docMk/>
            <pc:sldMk cId="3599385994" sldId="284"/>
            <ac:spMk id="2" creationId="{EB3B2A68-2A6F-4B9A-9363-8CAEB1732814}"/>
          </ac:spMkLst>
        </pc:spChg>
        <pc:spChg chg="del">
          <ac:chgData name="Mohsen Pourvali" userId="0d33018f-a910-4099-9bab-1f5cb7c987c4" providerId="ADAL" clId="{C7958607-E6AC-4981-8AF3-9A2B7B098DE0}" dt="2022-11-22T07:07:59.182" v="2245" actId="478"/>
          <ac:spMkLst>
            <pc:docMk/>
            <pc:sldMk cId="3599385994" sldId="284"/>
            <ac:spMk id="3" creationId="{94D91A96-50AB-488C-BBA2-C91DA38CDE89}"/>
          </ac:spMkLst>
        </pc:spChg>
        <pc:spChg chg="add mod">
          <ac:chgData name="Mohsen Pourvali" userId="0d33018f-a910-4099-9bab-1f5cb7c987c4" providerId="ADAL" clId="{C7958607-E6AC-4981-8AF3-9A2B7B098DE0}" dt="2022-11-22T07:10:38.917" v="2266" actId="2711"/>
          <ac:spMkLst>
            <pc:docMk/>
            <pc:sldMk cId="3599385994" sldId="284"/>
            <ac:spMk id="5" creationId="{11D370F4-B16B-4DD1-8256-B0727D8675F4}"/>
          </ac:spMkLst>
        </pc:spChg>
        <pc:spChg chg="add mod">
          <ac:chgData name="Mohsen Pourvali" userId="0d33018f-a910-4099-9bab-1f5cb7c987c4" providerId="ADAL" clId="{C7958607-E6AC-4981-8AF3-9A2B7B098DE0}" dt="2022-11-22T07:11:57.577" v="2290" actId="1076"/>
          <ac:spMkLst>
            <pc:docMk/>
            <pc:sldMk cId="3599385994" sldId="284"/>
            <ac:spMk id="6" creationId="{C6AABD19-A6D6-4608-AB9C-889B2DAB94CA}"/>
          </ac:spMkLst>
        </pc:spChg>
        <pc:spChg chg="add mod">
          <ac:chgData name="Mohsen Pourvali" userId="0d33018f-a910-4099-9bab-1f5cb7c987c4" providerId="ADAL" clId="{C7958607-E6AC-4981-8AF3-9A2B7B098DE0}" dt="2022-11-22T07:13:31.596" v="2320" actId="20577"/>
          <ac:spMkLst>
            <pc:docMk/>
            <pc:sldMk cId="3599385994" sldId="284"/>
            <ac:spMk id="7" creationId="{418F1AC9-92AF-4275-9E9D-F1B69DD48A2C}"/>
          </ac:spMkLst>
        </pc:spChg>
        <pc:picChg chg="add mod">
          <ac:chgData name="Mohsen Pourvali" userId="0d33018f-a910-4099-9bab-1f5cb7c987c4" providerId="ADAL" clId="{C7958607-E6AC-4981-8AF3-9A2B7B098DE0}" dt="2022-12-01T04:47:20.605" v="12906"/>
          <ac:picMkLst>
            <pc:docMk/>
            <pc:sldMk cId="3599385994" sldId="284"/>
            <ac:picMk id="8" creationId="{1D1E2ED0-75B1-4898-8198-EB8A9B4345B0}"/>
          </ac:picMkLst>
        </pc:picChg>
        <pc:picChg chg="add del">
          <ac:chgData name="Mohsen Pourvali" userId="0d33018f-a910-4099-9bab-1f5cb7c987c4" providerId="ADAL" clId="{C7958607-E6AC-4981-8AF3-9A2B7B098DE0}" dt="2022-11-22T07:26:58.841" v="2353" actId="21"/>
          <ac:picMkLst>
            <pc:docMk/>
            <pc:sldMk cId="3599385994" sldId="284"/>
            <ac:picMk id="9" creationId="{3D8AB9F9-B817-4345-AF32-F3A3EE72B116}"/>
          </ac:picMkLst>
        </pc:picChg>
        <pc:picChg chg="add mod">
          <ac:chgData name="Mohsen Pourvali" userId="0d33018f-a910-4099-9bab-1f5cb7c987c4" providerId="ADAL" clId="{C7958607-E6AC-4981-8AF3-9A2B7B098DE0}" dt="2022-11-22T07:27:43.307" v="2359" actId="14100"/>
          <ac:picMkLst>
            <pc:docMk/>
            <pc:sldMk cId="3599385994" sldId="284"/>
            <ac:picMk id="10" creationId="{39137429-496C-4B01-AD48-07DD02C190C2}"/>
          </ac:picMkLst>
        </pc:picChg>
      </pc:sldChg>
      <pc:sldChg chg="addSp modSp new mod">
        <pc:chgData name="Mohsen Pourvali" userId="0d33018f-a910-4099-9bab-1f5cb7c987c4" providerId="ADAL" clId="{C7958607-E6AC-4981-8AF3-9A2B7B098DE0}" dt="2022-12-01T04:47:39.378" v="12911"/>
        <pc:sldMkLst>
          <pc:docMk/>
          <pc:sldMk cId="4089684016" sldId="285"/>
        </pc:sldMkLst>
        <pc:spChg chg="mod">
          <ac:chgData name="Mohsen Pourvali" userId="0d33018f-a910-4099-9bab-1f5cb7c987c4" providerId="ADAL" clId="{C7958607-E6AC-4981-8AF3-9A2B7B098DE0}" dt="2022-11-22T07:22:12.290" v="2346" actId="2711"/>
          <ac:spMkLst>
            <pc:docMk/>
            <pc:sldMk cId="4089684016" sldId="285"/>
            <ac:spMk id="2" creationId="{534CB804-8EDE-4272-B787-62EEFF3450A3}"/>
          </ac:spMkLst>
        </pc:spChg>
        <pc:spChg chg="mod">
          <ac:chgData name="Mohsen Pourvali" userId="0d33018f-a910-4099-9bab-1f5cb7c987c4" providerId="ADAL" clId="{C7958607-E6AC-4981-8AF3-9A2B7B098DE0}" dt="2022-11-22T07:31:55.659" v="2372" actId="14100"/>
          <ac:spMkLst>
            <pc:docMk/>
            <pc:sldMk cId="4089684016" sldId="285"/>
            <ac:spMk id="3" creationId="{03C5886B-FF27-43A0-A158-0D43D41D36AA}"/>
          </ac:spMkLst>
        </pc:spChg>
        <pc:spChg chg="add mod">
          <ac:chgData name="Mohsen Pourvali" userId="0d33018f-a910-4099-9bab-1f5cb7c987c4" providerId="ADAL" clId="{C7958607-E6AC-4981-8AF3-9A2B7B098DE0}" dt="2022-11-22T07:32:07.421" v="2373" actId="1076"/>
          <ac:spMkLst>
            <pc:docMk/>
            <pc:sldMk cId="4089684016" sldId="285"/>
            <ac:spMk id="5" creationId="{4C45C81A-602C-4CE0-9ADB-2F21BCB42C96}"/>
          </ac:spMkLst>
        </pc:spChg>
        <pc:spChg chg="add mod">
          <ac:chgData name="Mohsen Pourvali" userId="0d33018f-a910-4099-9bab-1f5cb7c987c4" providerId="ADAL" clId="{C7958607-E6AC-4981-8AF3-9A2B7B098DE0}" dt="2022-11-22T07:33:12.605" v="2377" actId="17032"/>
          <ac:spMkLst>
            <pc:docMk/>
            <pc:sldMk cId="4089684016" sldId="285"/>
            <ac:spMk id="8" creationId="{76300891-C269-4913-99AC-D5D81C3A4CA1}"/>
          </ac:spMkLst>
        </pc:spChg>
        <pc:spChg chg="add mod">
          <ac:chgData name="Mohsen Pourvali" userId="0d33018f-a910-4099-9bab-1f5cb7c987c4" providerId="ADAL" clId="{C7958607-E6AC-4981-8AF3-9A2B7B098DE0}" dt="2022-11-22T07:34:18.198" v="2385" actId="14100"/>
          <ac:spMkLst>
            <pc:docMk/>
            <pc:sldMk cId="4089684016" sldId="285"/>
            <ac:spMk id="9" creationId="{2CEB51C6-BE4F-4E65-B64B-F753DC6C5991}"/>
          </ac:spMkLst>
        </pc:spChg>
        <pc:spChg chg="add mod">
          <ac:chgData name="Mohsen Pourvali" userId="0d33018f-a910-4099-9bab-1f5cb7c987c4" providerId="ADAL" clId="{C7958607-E6AC-4981-8AF3-9A2B7B098DE0}" dt="2022-11-22T07:43:58.878" v="2392" actId="17032"/>
          <ac:spMkLst>
            <pc:docMk/>
            <pc:sldMk cId="4089684016" sldId="285"/>
            <ac:spMk id="17" creationId="{5A2150A7-4922-477B-9DD0-2EC27B2F45BC}"/>
          </ac:spMkLst>
        </pc:spChg>
        <pc:spChg chg="add mod">
          <ac:chgData name="Mohsen Pourvali" userId="0d33018f-a910-4099-9bab-1f5cb7c987c4" providerId="ADAL" clId="{C7958607-E6AC-4981-8AF3-9A2B7B098DE0}" dt="2022-11-22T07:44:16.812" v="2394" actId="17032"/>
          <ac:spMkLst>
            <pc:docMk/>
            <pc:sldMk cId="4089684016" sldId="285"/>
            <ac:spMk id="18" creationId="{7C119D8B-C436-4E32-BE2E-E12C449E00E0}"/>
          </ac:spMkLst>
        </pc:spChg>
        <pc:picChg chg="add mod">
          <ac:chgData name="Mohsen Pourvali" userId="0d33018f-a910-4099-9bab-1f5cb7c987c4" providerId="ADAL" clId="{C7958607-E6AC-4981-8AF3-9A2B7B098DE0}" dt="2022-11-22T07:32:18.322" v="2375" actId="1076"/>
          <ac:picMkLst>
            <pc:docMk/>
            <pc:sldMk cId="4089684016" sldId="285"/>
            <ac:picMk id="7" creationId="{9C418B7F-D5B4-4ABE-BBB8-24D116EE3316}"/>
          </ac:picMkLst>
        </pc:picChg>
        <pc:picChg chg="add mod">
          <ac:chgData name="Mohsen Pourvali" userId="0d33018f-a910-4099-9bab-1f5cb7c987c4" providerId="ADAL" clId="{C7958607-E6AC-4981-8AF3-9A2B7B098DE0}" dt="2022-12-01T04:47:39.378" v="12911"/>
          <ac:picMkLst>
            <pc:docMk/>
            <pc:sldMk cId="4089684016" sldId="285"/>
            <ac:picMk id="13" creationId="{1E4BC13A-DC75-4C14-8475-4A1517A6E8CE}"/>
          </ac:picMkLst>
        </pc:picChg>
        <pc:picChg chg="add mod">
          <ac:chgData name="Mohsen Pourvali" userId="0d33018f-a910-4099-9bab-1f5cb7c987c4" providerId="ADAL" clId="{C7958607-E6AC-4981-8AF3-9A2B7B098DE0}" dt="2022-11-22T07:42:20.526" v="2390" actId="1076"/>
          <ac:picMkLst>
            <pc:docMk/>
            <pc:sldMk cId="4089684016" sldId="285"/>
            <ac:picMk id="16" creationId="{23B61EC1-F1C8-4322-8B06-65A776F9626E}"/>
          </ac:picMkLst>
        </pc:picChg>
        <pc:cxnChg chg="add mod">
          <ac:chgData name="Mohsen Pourvali" userId="0d33018f-a910-4099-9bab-1f5cb7c987c4" providerId="ADAL" clId="{C7958607-E6AC-4981-8AF3-9A2B7B098DE0}" dt="2022-11-22T07:34:18.198" v="2385" actId="14100"/>
          <ac:cxnSpMkLst>
            <pc:docMk/>
            <pc:sldMk cId="4089684016" sldId="285"/>
            <ac:cxnSpMk id="11" creationId="{C918DD46-D915-497F-BAB0-20D70288201B}"/>
          </ac:cxnSpMkLst>
        </pc:cxnChg>
        <pc:cxnChg chg="add mod">
          <ac:chgData name="Mohsen Pourvali" userId="0d33018f-a910-4099-9bab-1f5cb7c987c4" providerId="ADAL" clId="{C7958607-E6AC-4981-8AF3-9A2B7B098DE0}" dt="2022-11-22T07:44:29.657" v="2397" actId="14100"/>
          <ac:cxnSpMkLst>
            <pc:docMk/>
            <pc:sldMk cId="4089684016" sldId="285"/>
            <ac:cxnSpMk id="20" creationId="{5B9BDAF4-899A-4D30-880D-AB8929BAACE4}"/>
          </ac:cxnSpMkLst>
        </pc:cxnChg>
      </pc:sldChg>
      <pc:sldChg chg="addSp modSp add">
        <pc:chgData name="Mohsen Pourvali" userId="0d33018f-a910-4099-9bab-1f5cb7c987c4" providerId="ADAL" clId="{C7958607-E6AC-4981-8AF3-9A2B7B098DE0}" dt="2022-12-01T04:49:37.059" v="12946"/>
        <pc:sldMkLst>
          <pc:docMk/>
          <pc:sldMk cId="808649465" sldId="291"/>
        </pc:sldMkLst>
        <pc:picChg chg="add mod">
          <ac:chgData name="Mohsen Pourvali" userId="0d33018f-a910-4099-9bab-1f5cb7c987c4" providerId="ADAL" clId="{C7958607-E6AC-4981-8AF3-9A2B7B098DE0}" dt="2022-12-01T04:49:37.059" v="12946"/>
          <ac:picMkLst>
            <pc:docMk/>
            <pc:sldMk cId="808649465" sldId="291"/>
            <ac:picMk id="4" creationId="{DDE10372-0037-49CA-9199-728BDF86061A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49:38.732" v="12947"/>
        <pc:sldMkLst>
          <pc:docMk/>
          <pc:sldMk cId="240302231" sldId="292"/>
        </pc:sldMkLst>
        <pc:picChg chg="add mod">
          <ac:chgData name="Mohsen Pourvali" userId="0d33018f-a910-4099-9bab-1f5cb7c987c4" providerId="ADAL" clId="{C7958607-E6AC-4981-8AF3-9A2B7B098DE0}" dt="2022-12-01T04:49:38.732" v="12947"/>
          <ac:picMkLst>
            <pc:docMk/>
            <pc:sldMk cId="240302231" sldId="292"/>
            <ac:picMk id="4" creationId="{4DC9EB90-4943-4E8F-8A08-BCC1910C6EDB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49:40.479" v="12948"/>
        <pc:sldMkLst>
          <pc:docMk/>
          <pc:sldMk cId="4249760272" sldId="293"/>
        </pc:sldMkLst>
        <pc:picChg chg="add mod">
          <ac:chgData name="Mohsen Pourvali" userId="0d33018f-a910-4099-9bab-1f5cb7c987c4" providerId="ADAL" clId="{C7958607-E6AC-4981-8AF3-9A2B7B098DE0}" dt="2022-12-01T04:49:40.479" v="12948"/>
          <ac:picMkLst>
            <pc:docMk/>
            <pc:sldMk cId="4249760272" sldId="293"/>
            <ac:picMk id="9" creationId="{83BE5539-DAA5-4EE3-BF43-CE8226328648}"/>
          </ac:picMkLst>
        </pc:picChg>
      </pc:sldChg>
      <pc:sldChg chg="addSp modSp add mod modShow modNotesTx">
        <pc:chgData name="Mohsen Pourvali" userId="0d33018f-a910-4099-9bab-1f5cb7c987c4" providerId="ADAL" clId="{C7958607-E6AC-4981-8AF3-9A2B7B098DE0}" dt="2022-12-01T04:52:05.432" v="12974" actId="14100"/>
        <pc:sldMkLst>
          <pc:docMk/>
          <pc:sldMk cId="1409426239" sldId="294"/>
        </pc:sldMkLst>
        <pc:spChg chg="add mod">
          <ac:chgData name="Mohsen Pourvali" userId="0d33018f-a910-4099-9bab-1f5cb7c987c4" providerId="ADAL" clId="{C7958607-E6AC-4981-8AF3-9A2B7B098DE0}" dt="2022-11-29T08:48:26.191" v="8544" actId="14100"/>
          <ac:spMkLst>
            <pc:docMk/>
            <pc:sldMk cId="1409426239" sldId="294"/>
            <ac:spMk id="75" creationId="{AD164576-4700-490A-A44A-C050E878EE3F}"/>
          </ac:spMkLst>
        </pc:spChg>
        <pc:spChg chg="add mod">
          <ac:chgData name="Mohsen Pourvali" userId="0d33018f-a910-4099-9bab-1f5cb7c987c4" providerId="ADAL" clId="{C7958607-E6AC-4981-8AF3-9A2B7B098DE0}" dt="2022-11-29T08:48:26.191" v="8544" actId="14100"/>
          <ac:spMkLst>
            <pc:docMk/>
            <pc:sldMk cId="1409426239" sldId="294"/>
            <ac:spMk id="76" creationId="{92E96F79-2DF4-476A-BB4C-47DBA741A04B}"/>
          </ac:spMkLst>
        </pc:spChg>
        <pc:spChg chg="add mod">
          <ac:chgData name="Mohsen Pourvali" userId="0d33018f-a910-4099-9bab-1f5cb7c987c4" providerId="ADAL" clId="{C7958607-E6AC-4981-8AF3-9A2B7B098DE0}" dt="2022-11-29T08:48:47.623" v="8551" actId="14100"/>
          <ac:spMkLst>
            <pc:docMk/>
            <pc:sldMk cId="1409426239" sldId="294"/>
            <ac:spMk id="77" creationId="{10A71214-1893-4560-B8BC-554298273D03}"/>
          </ac:spMkLst>
        </pc:spChg>
        <pc:spChg chg="add mod">
          <ac:chgData name="Mohsen Pourvali" userId="0d33018f-a910-4099-9bab-1f5cb7c987c4" providerId="ADAL" clId="{C7958607-E6AC-4981-8AF3-9A2B7B098DE0}" dt="2022-11-30T03:21:16.813" v="9387" actId="113"/>
          <ac:spMkLst>
            <pc:docMk/>
            <pc:sldMk cId="1409426239" sldId="294"/>
            <ac:spMk id="79" creationId="{7B5F34F8-46E7-4638-AACE-667B0D843091}"/>
          </ac:spMkLst>
        </pc:spChg>
        <pc:spChg chg="mod">
          <ac:chgData name="Mohsen Pourvali" userId="0d33018f-a910-4099-9bab-1f5cb7c987c4" providerId="ADAL" clId="{C7958607-E6AC-4981-8AF3-9A2B7B098DE0}" dt="2022-11-29T08:48:30.338" v="8545" actId="1076"/>
          <ac:spMkLst>
            <pc:docMk/>
            <pc:sldMk cId="1409426239" sldId="294"/>
            <ac:spMk id="182" creationId="{94D8827D-A06B-4F7A-A561-4F0DF38E81B1}"/>
          </ac:spMkLst>
        </pc:spChg>
        <pc:spChg chg="mod">
          <ac:chgData name="Mohsen Pourvali" userId="0d33018f-a910-4099-9bab-1f5cb7c987c4" providerId="ADAL" clId="{C7958607-E6AC-4981-8AF3-9A2B7B098DE0}" dt="2022-11-29T08:46:09.599" v="8507" actId="1076"/>
          <ac:spMkLst>
            <pc:docMk/>
            <pc:sldMk cId="1409426239" sldId="294"/>
            <ac:spMk id="191" creationId="{39930C38-9BB8-43CB-8AC6-108E55D6E3F7}"/>
          </ac:spMkLst>
        </pc:spChg>
        <pc:picChg chg="add mod">
          <ac:chgData name="Mohsen Pourvali" userId="0d33018f-a910-4099-9bab-1f5cb7c987c4" providerId="ADAL" clId="{C7958607-E6AC-4981-8AF3-9A2B7B098DE0}" dt="2022-11-30T04:50:05.383" v="10177" actId="14100"/>
          <ac:picMkLst>
            <pc:docMk/>
            <pc:sldMk cId="1409426239" sldId="294"/>
            <ac:picMk id="4" creationId="{F71A9025-C6A4-454A-BA5C-F1979ED69016}"/>
          </ac:picMkLst>
        </pc:picChg>
        <pc:picChg chg="add mod">
          <ac:chgData name="Mohsen Pourvali" userId="0d33018f-a910-4099-9bab-1f5cb7c987c4" providerId="ADAL" clId="{C7958607-E6AC-4981-8AF3-9A2B7B098DE0}" dt="2022-12-01T04:52:05.432" v="12974" actId="14100"/>
          <ac:picMkLst>
            <pc:docMk/>
            <pc:sldMk cId="1409426239" sldId="294"/>
            <ac:picMk id="82" creationId="{6DBC1F51-BA74-4B7E-921D-6C2FBF6C0BF6}"/>
          </ac:picMkLst>
        </pc:picChg>
      </pc:sldChg>
      <pc:sldChg chg="addSp modSp add mod">
        <pc:chgData name="Mohsen Pourvali" userId="0d33018f-a910-4099-9bab-1f5cb7c987c4" providerId="ADAL" clId="{C7958607-E6AC-4981-8AF3-9A2B7B098DE0}" dt="2022-12-01T04:52:37.342" v="12982"/>
        <pc:sldMkLst>
          <pc:docMk/>
          <pc:sldMk cId="721818438" sldId="295"/>
        </pc:sldMkLst>
        <pc:spChg chg="mod">
          <ac:chgData name="Mohsen Pourvali" userId="0d33018f-a910-4099-9bab-1f5cb7c987c4" providerId="ADAL" clId="{C7958607-E6AC-4981-8AF3-9A2B7B098DE0}" dt="2022-11-30T18:21:21.163" v="12070" actId="113"/>
          <ac:spMkLst>
            <pc:docMk/>
            <pc:sldMk cId="721818438" sldId="295"/>
            <ac:spMk id="2" creationId="{A71AC61C-2973-4AA4-9D76-3054DE63AAAD}"/>
          </ac:spMkLst>
        </pc:spChg>
        <pc:picChg chg="add mod">
          <ac:chgData name="Mohsen Pourvali" userId="0d33018f-a910-4099-9bab-1f5cb7c987c4" providerId="ADAL" clId="{C7958607-E6AC-4981-8AF3-9A2B7B098DE0}" dt="2022-12-01T04:52:37.342" v="12982"/>
          <ac:picMkLst>
            <pc:docMk/>
            <pc:sldMk cId="721818438" sldId="295"/>
            <ac:picMk id="10" creationId="{6FB5BEB9-0A04-40CD-BEFD-BDD678427D31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53:19.678" v="12994"/>
        <pc:sldMkLst>
          <pc:docMk/>
          <pc:sldMk cId="2223908121" sldId="296"/>
        </pc:sldMkLst>
        <pc:picChg chg="add mod">
          <ac:chgData name="Mohsen Pourvali" userId="0d33018f-a910-4099-9bab-1f5cb7c987c4" providerId="ADAL" clId="{C7958607-E6AC-4981-8AF3-9A2B7B098DE0}" dt="2022-12-01T04:53:19.678" v="12994"/>
          <ac:picMkLst>
            <pc:docMk/>
            <pc:sldMk cId="2223908121" sldId="296"/>
            <ac:picMk id="16" creationId="{EC4295A0-5C49-4978-9DF8-7FB87B4B5ADA}"/>
          </ac:picMkLst>
        </pc:picChg>
      </pc:sldChg>
      <pc:sldChg chg="addSp modSp add mod">
        <pc:chgData name="Mohsen Pourvali" userId="0d33018f-a910-4099-9bab-1f5cb7c987c4" providerId="ADAL" clId="{C7958607-E6AC-4981-8AF3-9A2B7B098DE0}" dt="2022-12-01T04:52:45.106" v="12984" actId="1076"/>
        <pc:sldMkLst>
          <pc:docMk/>
          <pc:sldMk cId="1619401382" sldId="298"/>
        </pc:sldMkLst>
        <pc:picChg chg="add mod">
          <ac:chgData name="Mohsen Pourvali" userId="0d33018f-a910-4099-9bab-1f5cb7c987c4" providerId="ADAL" clId="{C7958607-E6AC-4981-8AF3-9A2B7B098DE0}" dt="2022-12-01T04:52:45.106" v="12984" actId="1076"/>
          <ac:picMkLst>
            <pc:docMk/>
            <pc:sldMk cId="1619401382" sldId="298"/>
            <ac:picMk id="18" creationId="{5F6D9236-134D-42F0-AA64-252B92C21FF8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52:53.372" v="12985"/>
        <pc:sldMkLst>
          <pc:docMk/>
          <pc:sldMk cId="2943715848" sldId="299"/>
        </pc:sldMkLst>
        <pc:picChg chg="add mod">
          <ac:chgData name="Mohsen Pourvali" userId="0d33018f-a910-4099-9bab-1f5cb7c987c4" providerId="ADAL" clId="{C7958607-E6AC-4981-8AF3-9A2B7B098DE0}" dt="2022-12-01T04:52:53.372" v="12985"/>
          <ac:picMkLst>
            <pc:docMk/>
            <pc:sldMk cId="2943715848" sldId="299"/>
            <ac:picMk id="43" creationId="{42658B54-FBB2-4A53-87B6-EB1D2CA62917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52:57.080" v="12987"/>
        <pc:sldMkLst>
          <pc:docMk/>
          <pc:sldMk cId="582273616" sldId="300"/>
        </pc:sldMkLst>
        <pc:picChg chg="add mod">
          <ac:chgData name="Mohsen Pourvali" userId="0d33018f-a910-4099-9bab-1f5cb7c987c4" providerId="ADAL" clId="{C7958607-E6AC-4981-8AF3-9A2B7B098DE0}" dt="2022-12-01T04:52:57.080" v="12987"/>
          <ac:picMkLst>
            <pc:docMk/>
            <pc:sldMk cId="582273616" sldId="300"/>
            <ac:picMk id="17" creationId="{2CC83E24-578D-4352-A07B-431B73A37BFF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49:43.936" v="12950"/>
        <pc:sldMkLst>
          <pc:docMk/>
          <pc:sldMk cId="1184563861" sldId="301"/>
        </pc:sldMkLst>
        <pc:picChg chg="add mod">
          <ac:chgData name="Mohsen Pourvali" userId="0d33018f-a910-4099-9bab-1f5cb7c987c4" providerId="ADAL" clId="{C7958607-E6AC-4981-8AF3-9A2B7B098DE0}" dt="2022-12-01T04:49:43.936" v="12950"/>
          <ac:picMkLst>
            <pc:docMk/>
            <pc:sldMk cId="1184563861" sldId="301"/>
            <ac:picMk id="21" creationId="{7A247732-B07E-4B2C-94A6-95D622FFD214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51:07.812" v="12968"/>
        <pc:sldMkLst>
          <pc:docMk/>
          <pc:sldMk cId="650114509" sldId="302"/>
        </pc:sldMkLst>
        <pc:picChg chg="add mod">
          <ac:chgData name="Mohsen Pourvali" userId="0d33018f-a910-4099-9bab-1f5cb7c987c4" providerId="ADAL" clId="{C7958607-E6AC-4981-8AF3-9A2B7B098DE0}" dt="2022-12-01T04:51:07.812" v="12968"/>
          <ac:picMkLst>
            <pc:docMk/>
            <pc:sldMk cId="650114509" sldId="302"/>
            <ac:picMk id="42" creationId="{0497E388-E576-4790-B1C6-5693126282BD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49:45.578" v="12951"/>
        <pc:sldMkLst>
          <pc:docMk/>
          <pc:sldMk cId="3643712678" sldId="303"/>
        </pc:sldMkLst>
        <pc:picChg chg="add mod">
          <ac:chgData name="Mohsen Pourvali" userId="0d33018f-a910-4099-9bab-1f5cb7c987c4" providerId="ADAL" clId="{C7958607-E6AC-4981-8AF3-9A2B7B098DE0}" dt="2022-12-01T04:49:45.578" v="12951"/>
          <ac:picMkLst>
            <pc:docMk/>
            <pc:sldMk cId="3643712678" sldId="303"/>
            <ac:picMk id="33" creationId="{B762F9A2-B4D6-4327-A556-8A66047495BE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49:46.997" v="12952"/>
        <pc:sldMkLst>
          <pc:docMk/>
          <pc:sldMk cId="2724524224" sldId="304"/>
        </pc:sldMkLst>
        <pc:picChg chg="add mod">
          <ac:chgData name="Mohsen Pourvali" userId="0d33018f-a910-4099-9bab-1f5cb7c987c4" providerId="ADAL" clId="{C7958607-E6AC-4981-8AF3-9A2B7B098DE0}" dt="2022-12-01T04:49:46.997" v="12952"/>
          <ac:picMkLst>
            <pc:docMk/>
            <pc:sldMk cId="2724524224" sldId="304"/>
            <ac:picMk id="37" creationId="{89C7EB65-61FC-46EA-B727-8D2014B3D9EC}"/>
          </ac:picMkLst>
        </pc:picChg>
      </pc:sldChg>
      <pc:sldChg chg="addSp modSp add ord">
        <pc:chgData name="Mohsen Pourvali" userId="0d33018f-a910-4099-9bab-1f5cb7c987c4" providerId="ADAL" clId="{C7958607-E6AC-4981-8AF3-9A2B7B098DE0}" dt="2022-12-01T04:49:42.318" v="12949"/>
        <pc:sldMkLst>
          <pc:docMk/>
          <pc:sldMk cId="3097468476" sldId="308"/>
        </pc:sldMkLst>
        <pc:picChg chg="add mod">
          <ac:chgData name="Mohsen Pourvali" userId="0d33018f-a910-4099-9bab-1f5cb7c987c4" providerId="ADAL" clId="{C7958607-E6AC-4981-8AF3-9A2B7B098DE0}" dt="2022-12-01T04:49:42.318" v="12949"/>
          <ac:picMkLst>
            <pc:docMk/>
            <pc:sldMk cId="3097468476" sldId="308"/>
            <ac:picMk id="12" creationId="{0A19B9B1-C8CA-4C89-8062-F2B2281F2BC6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49:48.416" v="12953"/>
        <pc:sldMkLst>
          <pc:docMk/>
          <pc:sldMk cId="1278041248" sldId="309"/>
        </pc:sldMkLst>
        <pc:picChg chg="add mod">
          <ac:chgData name="Mohsen Pourvali" userId="0d33018f-a910-4099-9bab-1f5cb7c987c4" providerId="ADAL" clId="{C7958607-E6AC-4981-8AF3-9A2B7B098DE0}" dt="2022-12-01T04:49:48.416" v="12953"/>
          <ac:picMkLst>
            <pc:docMk/>
            <pc:sldMk cId="1278041248" sldId="309"/>
            <ac:picMk id="13" creationId="{52B0FA8C-36CC-47A7-A254-2A7CDEEE39EE}"/>
          </ac:picMkLst>
        </pc:picChg>
      </pc:sldChg>
      <pc:sldChg chg="addSp modSp add modNotesTx">
        <pc:chgData name="Mohsen Pourvali" userId="0d33018f-a910-4099-9bab-1f5cb7c987c4" providerId="ADAL" clId="{C7958607-E6AC-4981-8AF3-9A2B7B098DE0}" dt="2022-12-01T04:53:14.851" v="12992"/>
        <pc:sldMkLst>
          <pc:docMk/>
          <pc:sldMk cId="2385532114" sldId="312"/>
        </pc:sldMkLst>
        <pc:spChg chg="mod">
          <ac:chgData name="Mohsen Pourvali" userId="0d33018f-a910-4099-9bab-1f5cb7c987c4" providerId="ADAL" clId="{C7958607-E6AC-4981-8AF3-9A2B7B098DE0}" dt="2022-11-30T15:56:10.710" v="11804" actId="115"/>
          <ac:spMkLst>
            <pc:docMk/>
            <pc:sldMk cId="2385532114" sldId="312"/>
            <ac:spMk id="7" creationId="{4F6E822F-F711-42AA-A951-26F1075009AD}"/>
          </ac:spMkLst>
        </pc:spChg>
        <pc:picChg chg="add mod">
          <ac:chgData name="Mohsen Pourvali" userId="0d33018f-a910-4099-9bab-1f5cb7c987c4" providerId="ADAL" clId="{C7958607-E6AC-4981-8AF3-9A2B7B098DE0}" dt="2022-12-01T04:53:14.851" v="12992"/>
          <ac:picMkLst>
            <pc:docMk/>
            <pc:sldMk cId="2385532114" sldId="312"/>
            <ac:picMk id="21" creationId="{4604EC89-2C7B-4D8C-A0C1-198B88A9F3FE}"/>
          </ac:picMkLst>
        </pc:picChg>
      </pc:sldChg>
      <pc:sldChg chg="addSp modSp add mod">
        <pc:chgData name="Mohsen Pourvali" userId="0d33018f-a910-4099-9bab-1f5cb7c987c4" providerId="ADAL" clId="{C7958607-E6AC-4981-8AF3-9A2B7B098DE0}" dt="2022-12-01T04:49:57.526" v="12955" actId="1076"/>
        <pc:sldMkLst>
          <pc:docMk/>
          <pc:sldMk cId="1272817185" sldId="316"/>
        </pc:sldMkLst>
        <pc:picChg chg="add mod">
          <ac:chgData name="Mohsen Pourvali" userId="0d33018f-a910-4099-9bab-1f5cb7c987c4" providerId="ADAL" clId="{C7958607-E6AC-4981-8AF3-9A2B7B098DE0}" dt="2022-12-01T04:49:57.526" v="12955" actId="1076"/>
          <ac:picMkLst>
            <pc:docMk/>
            <pc:sldMk cId="1272817185" sldId="316"/>
            <ac:picMk id="15" creationId="{E6A2DAFF-F234-406C-A96E-DC408666CB7D}"/>
          </ac:picMkLst>
        </pc:picChg>
      </pc:sldChg>
      <pc:sldChg chg="add del">
        <pc:chgData name="Mohsen Pourvali" userId="0d33018f-a910-4099-9bab-1f5cb7c987c4" providerId="ADAL" clId="{C7958607-E6AC-4981-8AF3-9A2B7B098DE0}" dt="2022-11-29T08:41:58.423" v="8506" actId="47"/>
        <pc:sldMkLst>
          <pc:docMk/>
          <pc:sldMk cId="3143241582" sldId="320"/>
        </pc:sldMkLst>
      </pc:sldChg>
      <pc:sldChg chg="addSp modSp add mod modNotesTx">
        <pc:chgData name="Mohsen Pourvali" userId="0d33018f-a910-4099-9bab-1f5cb7c987c4" providerId="ADAL" clId="{C7958607-E6AC-4981-8AF3-9A2B7B098DE0}" dt="2022-12-01T04:52:14.295" v="12976"/>
        <pc:sldMkLst>
          <pc:docMk/>
          <pc:sldMk cId="975140345" sldId="324"/>
        </pc:sldMkLst>
        <pc:spChg chg="add mod">
          <ac:chgData name="Mohsen Pourvali" userId="0d33018f-a910-4099-9bab-1f5cb7c987c4" providerId="ADAL" clId="{C7958607-E6AC-4981-8AF3-9A2B7B098DE0}" dt="2022-11-30T15:20:55.857" v="11676" actId="1076"/>
          <ac:spMkLst>
            <pc:docMk/>
            <pc:sldMk cId="975140345" sldId="324"/>
            <ac:spMk id="4" creationId="{970FAEEE-8C01-457E-8F5F-7589F6DC8472}"/>
          </ac:spMkLst>
        </pc:spChg>
        <pc:spChg chg="add mod">
          <ac:chgData name="Mohsen Pourvali" userId="0d33018f-a910-4099-9bab-1f5cb7c987c4" providerId="ADAL" clId="{C7958607-E6AC-4981-8AF3-9A2B7B098DE0}" dt="2022-11-30T15:21:05.603" v="11680" actId="20577"/>
          <ac:spMkLst>
            <pc:docMk/>
            <pc:sldMk cId="975140345" sldId="324"/>
            <ac:spMk id="6" creationId="{0178EBBE-AAF5-4EBD-AB3A-5C9B69971FBA}"/>
          </ac:spMkLst>
        </pc:spChg>
        <pc:spChg chg="add mod">
          <ac:chgData name="Mohsen Pourvali" userId="0d33018f-a910-4099-9bab-1f5cb7c987c4" providerId="ADAL" clId="{C7958607-E6AC-4981-8AF3-9A2B7B098DE0}" dt="2022-11-30T15:28:36.602" v="11681"/>
          <ac:spMkLst>
            <pc:docMk/>
            <pc:sldMk cId="975140345" sldId="324"/>
            <ac:spMk id="7" creationId="{48C0CA14-BDC7-4DB7-B8EE-E1590E53AB25}"/>
          </ac:spMkLst>
        </pc:spChg>
        <pc:picChg chg="add mod">
          <ac:chgData name="Mohsen Pourvali" userId="0d33018f-a910-4099-9bab-1f5cb7c987c4" providerId="ADAL" clId="{C7958607-E6AC-4981-8AF3-9A2B7B098DE0}" dt="2022-12-01T04:52:14.295" v="12976"/>
          <ac:picMkLst>
            <pc:docMk/>
            <pc:sldMk cId="975140345" sldId="324"/>
            <ac:picMk id="8" creationId="{C7E58A50-2990-467E-BC44-E91BD72F05E5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52:16.069" v="12977"/>
        <pc:sldMkLst>
          <pc:docMk/>
          <pc:sldMk cId="677476788" sldId="325"/>
        </pc:sldMkLst>
        <pc:picChg chg="add mod">
          <ac:chgData name="Mohsen Pourvali" userId="0d33018f-a910-4099-9bab-1f5cb7c987c4" providerId="ADAL" clId="{C7958607-E6AC-4981-8AF3-9A2B7B098DE0}" dt="2022-12-01T04:52:16.069" v="12977"/>
          <ac:picMkLst>
            <pc:docMk/>
            <pc:sldMk cId="677476788" sldId="325"/>
            <ac:picMk id="4" creationId="{CC8B2C61-75B4-4FE9-9A3B-C6C00C6F09D1}"/>
          </ac:picMkLst>
        </pc:picChg>
      </pc:sldChg>
      <pc:sldChg chg="addSp delSp modSp add mod">
        <pc:chgData name="Mohsen Pourvali" userId="0d33018f-a910-4099-9bab-1f5cb7c987c4" providerId="ADAL" clId="{C7958607-E6AC-4981-8AF3-9A2B7B098DE0}" dt="2022-12-01T04:52:17.726" v="12978"/>
        <pc:sldMkLst>
          <pc:docMk/>
          <pc:sldMk cId="4248734674" sldId="326"/>
        </pc:sldMkLst>
        <pc:spChg chg="add mod">
          <ac:chgData name="Mohsen Pourvali" userId="0d33018f-a910-4099-9bab-1f5cb7c987c4" providerId="ADAL" clId="{C7958607-E6AC-4981-8AF3-9A2B7B098DE0}" dt="2022-11-30T15:29:45.985" v="11738" actId="1076"/>
          <ac:spMkLst>
            <pc:docMk/>
            <pc:sldMk cId="4248734674" sldId="326"/>
            <ac:spMk id="3" creationId="{990E5734-85B1-4F8F-8901-CDE320A6D5EA}"/>
          </ac:spMkLst>
        </pc:spChg>
        <pc:spChg chg="add del mod">
          <ac:chgData name="Mohsen Pourvali" userId="0d33018f-a910-4099-9bab-1f5cb7c987c4" providerId="ADAL" clId="{C7958607-E6AC-4981-8AF3-9A2B7B098DE0}" dt="2022-11-30T15:28:46.541" v="11683"/>
          <ac:spMkLst>
            <pc:docMk/>
            <pc:sldMk cId="4248734674" sldId="326"/>
            <ac:spMk id="4" creationId="{547756D2-6595-4278-A9DF-7D438FC9B723}"/>
          </ac:spMkLst>
        </pc:spChg>
        <pc:spChg chg="add mod">
          <ac:chgData name="Mohsen Pourvali" userId="0d33018f-a910-4099-9bab-1f5cb7c987c4" providerId="ADAL" clId="{C7958607-E6AC-4981-8AF3-9A2B7B098DE0}" dt="2022-11-30T15:29:05.867" v="11730" actId="1038"/>
          <ac:spMkLst>
            <pc:docMk/>
            <pc:sldMk cId="4248734674" sldId="326"/>
            <ac:spMk id="6" creationId="{06D0E5C6-56A5-4D89-9A17-2C315C41D7FA}"/>
          </ac:spMkLst>
        </pc:spChg>
        <pc:spChg chg="add mod">
          <ac:chgData name="Mohsen Pourvali" userId="0d33018f-a910-4099-9bab-1f5cb7c987c4" providerId="ADAL" clId="{C7958607-E6AC-4981-8AF3-9A2B7B098DE0}" dt="2022-11-30T15:31:36.444" v="11753" actId="1076"/>
          <ac:spMkLst>
            <pc:docMk/>
            <pc:sldMk cId="4248734674" sldId="326"/>
            <ac:spMk id="7" creationId="{58BD8006-5F78-4CF2-84E4-8FDC87072617}"/>
          </ac:spMkLst>
        </pc:spChg>
        <pc:spChg chg="add mod">
          <ac:chgData name="Mohsen Pourvali" userId="0d33018f-a910-4099-9bab-1f5cb7c987c4" providerId="ADAL" clId="{C7958607-E6AC-4981-8AF3-9A2B7B098DE0}" dt="2022-11-30T15:31:00.564" v="11747" actId="14100"/>
          <ac:spMkLst>
            <pc:docMk/>
            <pc:sldMk cId="4248734674" sldId="326"/>
            <ac:spMk id="8" creationId="{4E39B7D6-BA8B-4669-B7F8-B676D8B36161}"/>
          </ac:spMkLst>
        </pc:spChg>
        <pc:picChg chg="add mod">
          <ac:chgData name="Mohsen Pourvali" userId="0d33018f-a910-4099-9bab-1f5cb7c987c4" providerId="ADAL" clId="{C7958607-E6AC-4981-8AF3-9A2B7B098DE0}" dt="2022-12-01T04:52:17.726" v="12978"/>
          <ac:picMkLst>
            <pc:docMk/>
            <pc:sldMk cId="4248734674" sldId="326"/>
            <ac:picMk id="18" creationId="{E9318E58-23DE-4EF6-A0D1-2BF3D5D1076E}"/>
          </ac:picMkLst>
        </pc:picChg>
        <pc:cxnChg chg="add mod">
          <ac:chgData name="Mohsen Pourvali" userId="0d33018f-a910-4099-9bab-1f5cb7c987c4" providerId="ADAL" clId="{C7958607-E6AC-4981-8AF3-9A2B7B098DE0}" dt="2022-11-30T15:31:36.444" v="11753" actId="1076"/>
          <ac:cxnSpMkLst>
            <pc:docMk/>
            <pc:sldMk cId="4248734674" sldId="326"/>
            <ac:cxnSpMk id="10" creationId="{04CACC22-EA69-4C01-8ABD-3EAADCB9378F}"/>
          </ac:cxnSpMkLst>
        </pc:cxnChg>
        <pc:cxnChg chg="add mod">
          <ac:chgData name="Mohsen Pourvali" userId="0d33018f-a910-4099-9bab-1f5cb7c987c4" providerId="ADAL" clId="{C7958607-E6AC-4981-8AF3-9A2B7B098DE0}" dt="2022-11-30T15:31:44.808" v="11754" actId="14100"/>
          <ac:cxnSpMkLst>
            <pc:docMk/>
            <pc:sldMk cId="4248734674" sldId="326"/>
            <ac:cxnSpMk id="12" creationId="{923050F1-4638-4950-9285-C43BA75250ED}"/>
          </ac:cxnSpMkLst>
        </pc:cxnChg>
      </pc:sldChg>
      <pc:sldChg chg="addSp modSp add mod modNotesTx">
        <pc:chgData name="Mohsen Pourvali" userId="0d33018f-a910-4099-9bab-1f5cb7c987c4" providerId="ADAL" clId="{C7958607-E6AC-4981-8AF3-9A2B7B098DE0}" dt="2022-12-01T04:52:29.849" v="12980" actId="1076"/>
        <pc:sldMkLst>
          <pc:docMk/>
          <pc:sldMk cId="4176986071" sldId="331"/>
        </pc:sldMkLst>
        <pc:picChg chg="add mod">
          <ac:chgData name="Mohsen Pourvali" userId="0d33018f-a910-4099-9bab-1f5cb7c987c4" providerId="ADAL" clId="{C7958607-E6AC-4981-8AF3-9A2B7B098DE0}" dt="2022-12-01T04:52:29.849" v="12980" actId="1076"/>
          <ac:picMkLst>
            <pc:docMk/>
            <pc:sldMk cId="4176986071" sldId="331"/>
            <ac:picMk id="12" creationId="{EBF4F70E-0A9C-4234-B691-0362D2B99C57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52:35.653" v="12981"/>
        <pc:sldMkLst>
          <pc:docMk/>
          <pc:sldMk cId="2042909851" sldId="334"/>
        </pc:sldMkLst>
        <pc:picChg chg="add mod">
          <ac:chgData name="Mohsen Pourvali" userId="0d33018f-a910-4099-9bab-1f5cb7c987c4" providerId="ADAL" clId="{C7958607-E6AC-4981-8AF3-9A2B7B098DE0}" dt="2022-12-01T04:52:35.653" v="12981"/>
          <ac:picMkLst>
            <pc:docMk/>
            <pc:sldMk cId="2042909851" sldId="334"/>
            <ac:picMk id="6" creationId="{B6275D78-7371-491B-9725-FC568AE1D7FA}"/>
          </ac:picMkLst>
        </pc:picChg>
      </pc:sldChg>
      <pc:sldChg chg="addSp delSp modSp add mod modNotesTx">
        <pc:chgData name="Mohsen Pourvali" userId="0d33018f-a910-4099-9bab-1f5cb7c987c4" providerId="ADAL" clId="{C7958607-E6AC-4981-8AF3-9A2B7B098DE0}" dt="2022-12-01T04:49:26.051" v="12940"/>
        <pc:sldMkLst>
          <pc:docMk/>
          <pc:sldMk cId="1184424620" sldId="336"/>
        </pc:sldMkLst>
        <pc:spChg chg="mod">
          <ac:chgData name="Mohsen Pourvali" userId="0d33018f-a910-4099-9bab-1f5cb7c987c4" providerId="ADAL" clId="{C7958607-E6AC-4981-8AF3-9A2B7B098DE0}" dt="2022-11-30T02:32:35.861" v="9290" actId="2711"/>
          <ac:spMkLst>
            <pc:docMk/>
            <pc:sldMk cId="1184424620" sldId="336"/>
            <ac:spMk id="2" creationId="{A96C9D17-8F2F-4641-97F6-E77E9D77F74E}"/>
          </ac:spMkLst>
        </pc:spChg>
        <pc:spChg chg="mod">
          <ac:chgData name="Mohsen Pourvali" userId="0d33018f-a910-4099-9bab-1f5cb7c987c4" providerId="ADAL" clId="{C7958607-E6AC-4981-8AF3-9A2B7B098DE0}" dt="2022-12-01T04:20:54.013" v="12548" actId="113"/>
          <ac:spMkLst>
            <pc:docMk/>
            <pc:sldMk cId="1184424620" sldId="336"/>
            <ac:spMk id="3" creationId="{436812DD-785D-45D8-821E-91F721B04DCA}"/>
          </ac:spMkLst>
        </pc:spChg>
        <pc:picChg chg="del">
          <ac:chgData name="Mohsen Pourvali" userId="0d33018f-a910-4099-9bab-1f5cb7c987c4" providerId="ADAL" clId="{C7958607-E6AC-4981-8AF3-9A2B7B098DE0}" dt="2022-12-01T04:23:38.683" v="12616" actId="478"/>
          <ac:picMkLst>
            <pc:docMk/>
            <pc:sldMk cId="1184424620" sldId="336"/>
            <ac:picMk id="5" creationId="{48E26116-2974-4581-9FB4-32A10F747CBD}"/>
          </ac:picMkLst>
        </pc:picChg>
        <pc:picChg chg="add mod">
          <ac:chgData name="Mohsen Pourvali" userId="0d33018f-a910-4099-9bab-1f5cb7c987c4" providerId="ADAL" clId="{C7958607-E6AC-4981-8AF3-9A2B7B098DE0}" dt="2022-12-01T04:23:48.064" v="12619" actId="1076"/>
          <ac:picMkLst>
            <pc:docMk/>
            <pc:sldMk cId="1184424620" sldId="336"/>
            <ac:picMk id="6" creationId="{43A5D3CB-2D67-4F84-9E58-539A527BEF30}"/>
          </ac:picMkLst>
        </pc:picChg>
        <pc:picChg chg="add mod">
          <ac:chgData name="Mohsen Pourvali" userId="0d33018f-a910-4099-9bab-1f5cb7c987c4" providerId="ADAL" clId="{C7958607-E6AC-4981-8AF3-9A2B7B098DE0}" dt="2022-12-01T04:49:26.051" v="12940"/>
          <ac:picMkLst>
            <pc:docMk/>
            <pc:sldMk cId="1184424620" sldId="336"/>
            <ac:picMk id="14" creationId="{2339E83A-DE03-4FEE-A2A2-74FAB66B9D5A}"/>
          </ac:picMkLst>
        </pc:picChg>
      </pc:sldChg>
      <pc:sldChg chg="add del">
        <pc:chgData name="Mohsen Pourvali" userId="0d33018f-a910-4099-9bab-1f5cb7c987c4" providerId="ADAL" clId="{C7958607-E6AC-4981-8AF3-9A2B7B098DE0}" dt="2022-11-30T02:20:24.051" v="9088" actId="2696"/>
        <pc:sldMkLst>
          <pc:docMk/>
          <pc:sldMk cId="3179924974" sldId="336"/>
        </pc:sldMkLst>
      </pc:sldChg>
      <pc:sldChg chg="addSp modSp add">
        <pc:chgData name="Mohsen Pourvali" userId="0d33018f-a910-4099-9bab-1f5cb7c987c4" providerId="ADAL" clId="{C7958607-E6AC-4981-8AF3-9A2B7B098DE0}" dt="2022-12-01T04:52:11.711" v="12975"/>
        <pc:sldMkLst>
          <pc:docMk/>
          <pc:sldMk cId="2389209566" sldId="338"/>
        </pc:sldMkLst>
        <pc:picChg chg="add mod">
          <ac:chgData name="Mohsen Pourvali" userId="0d33018f-a910-4099-9bab-1f5cb7c987c4" providerId="ADAL" clId="{C7958607-E6AC-4981-8AF3-9A2B7B098DE0}" dt="2022-12-01T04:52:11.711" v="12975"/>
          <ac:picMkLst>
            <pc:docMk/>
            <pc:sldMk cId="2389209566" sldId="338"/>
            <ac:picMk id="4" creationId="{A0CECC61-7453-48D5-864D-96276B8CCA65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52:54.907" v="12986"/>
        <pc:sldMkLst>
          <pc:docMk/>
          <pc:sldMk cId="1074181761" sldId="339"/>
        </pc:sldMkLst>
        <pc:picChg chg="add mod">
          <ac:chgData name="Mohsen Pourvali" userId="0d33018f-a910-4099-9bab-1f5cb7c987c4" providerId="ADAL" clId="{C7958607-E6AC-4981-8AF3-9A2B7B098DE0}" dt="2022-12-01T04:52:54.907" v="12986"/>
          <ac:picMkLst>
            <pc:docMk/>
            <pc:sldMk cId="1074181761" sldId="339"/>
            <ac:picMk id="6" creationId="{B1E2E184-FA2C-49B9-AC1F-83EFB97EA888}"/>
          </ac:picMkLst>
        </pc:picChg>
      </pc:sldChg>
      <pc:sldChg chg="addSp modSp add mod setBg setClrOvrMap">
        <pc:chgData name="Mohsen Pourvali" userId="0d33018f-a910-4099-9bab-1f5cb7c987c4" providerId="ADAL" clId="{C7958607-E6AC-4981-8AF3-9A2B7B098DE0}" dt="2022-12-01T05:03:23.171" v="13072" actId="26606"/>
        <pc:sldMkLst>
          <pc:docMk/>
          <pc:sldMk cId="412403062" sldId="340"/>
        </pc:sldMkLst>
        <pc:spChg chg="mod">
          <ac:chgData name="Mohsen Pourvali" userId="0d33018f-a910-4099-9bab-1f5cb7c987c4" providerId="ADAL" clId="{C7958607-E6AC-4981-8AF3-9A2B7B098DE0}" dt="2022-12-01T05:03:23.171" v="13072" actId="26606"/>
          <ac:spMkLst>
            <pc:docMk/>
            <pc:sldMk cId="412403062" sldId="340"/>
            <ac:spMk id="2" creationId="{6A7DA59F-DC97-4FB3-BAC1-3A94FFEAC530}"/>
          </ac:spMkLst>
        </pc:spChg>
        <pc:spChg chg="add">
          <ac:chgData name="Mohsen Pourvali" userId="0d33018f-a910-4099-9bab-1f5cb7c987c4" providerId="ADAL" clId="{C7958607-E6AC-4981-8AF3-9A2B7B098DE0}" dt="2022-12-01T05:03:23.171" v="13072" actId="26606"/>
          <ac:spMkLst>
            <pc:docMk/>
            <pc:sldMk cId="412403062" sldId="340"/>
            <ac:spMk id="7" creationId="{66B332A4-D438-4773-A77F-5ED49A448D9D}"/>
          </ac:spMkLst>
        </pc:spChg>
        <pc:spChg chg="add">
          <ac:chgData name="Mohsen Pourvali" userId="0d33018f-a910-4099-9bab-1f5cb7c987c4" providerId="ADAL" clId="{C7958607-E6AC-4981-8AF3-9A2B7B098DE0}" dt="2022-12-01T05:03:23.171" v="13072" actId="26606"/>
          <ac:spMkLst>
            <pc:docMk/>
            <pc:sldMk cId="412403062" sldId="340"/>
            <ac:spMk id="9" creationId="{DF9AD32D-FF05-44F4-BD4D-9CEE89B71EB9}"/>
          </ac:spMkLst>
        </pc:spChg>
      </pc:sldChg>
      <pc:sldChg chg="add mod modShow">
        <pc:chgData name="Mohsen Pourvali" userId="0d33018f-a910-4099-9bab-1f5cb7c987c4" providerId="ADAL" clId="{C7958607-E6AC-4981-8AF3-9A2B7B098DE0}" dt="2022-12-01T04:38:33.057" v="12833" actId="729"/>
        <pc:sldMkLst>
          <pc:docMk/>
          <pc:sldMk cId="1455720194" sldId="341"/>
        </pc:sldMkLst>
      </pc:sldChg>
      <pc:sldChg chg="add del setBg">
        <pc:chgData name="Mohsen Pourvali" userId="0d33018f-a910-4099-9bab-1f5cb7c987c4" providerId="ADAL" clId="{C7958607-E6AC-4981-8AF3-9A2B7B098DE0}" dt="2022-11-30T02:20:24.051" v="9088" actId="2696"/>
        <pc:sldMkLst>
          <pc:docMk/>
          <pc:sldMk cId="2325521085" sldId="341"/>
        </pc:sldMkLst>
      </pc:sldChg>
      <pc:sldChg chg="add del setBg">
        <pc:chgData name="Mohsen Pourvali" userId="0d33018f-a910-4099-9bab-1f5cb7c987c4" providerId="ADAL" clId="{C7958607-E6AC-4981-8AF3-9A2B7B098DE0}" dt="2022-11-30T02:20:24.051" v="9088" actId="2696"/>
        <pc:sldMkLst>
          <pc:docMk/>
          <pc:sldMk cId="3410862970" sldId="342"/>
        </pc:sldMkLst>
      </pc:sldChg>
      <pc:sldChg chg="add mod modShow">
        <pc:chgData name="Mohsen Pourvali" userId="0d33018f-a910-4099-9bab-1f5cb7c987c4" providerId="ADAL" clId="{C7958607-E6AC-4981-8AF3-9A2B7B098DE0}" dt="2022-12-01T04:38:35.170" v="12834" actId="729"/>
        <pc:sldMkLst>
          <pc:docMk/>
          <pc:sldMk cId="3634866127" sldId="342"/>
        </pc:sldMkLst>
      </pc:sldChg>
      <pc:sldChg chg="add del">
        <pc:chgData name="Mohsen Pourvali" userId="0d33018f-a910-4099-9bab-1f5cb7c987c4" providerId="ADAL" clId="{C7958607-E6AC-4981-8AF3-9A2B7B098DE0}" dt="2022-12-01T04:24:15.347" v="12620" actId="47"/>
        <pc:sldMkLst>
          <pc:docMk/>
          <pc:sldMk cId="2588086368" sldId="343"/>
        </pc:sldMkLst>
      </pc:sldChg>
      <pc:sldChg chg="add del">
        <pc:chgData name="Mohsen Pourvali" userId="0d33018f-a910-4099-9bab-1f5cb7c987c4" providerId="ADAL" clId="{C7958607-E6AC-4981-8AF3-9A2B7B098DE0}" dt="2022-11-30T02:20:24.051" v="9088" actId="2696"/>
        <pc:sldMkLst>
          <pc:docMk/>
          <pc:sldMk cId="3264194899" sldId="343"/>
        </pc:sldMkLst>
      </pc:sldChg>
      <pc:sldChg chg="addSp modSp add mod">
        <pc:chgData name="Mohsen Pourvali" userId="0d33018f-a910-4099-9bab-1f5cb7c987c4" providerId="ADAL" clId="{C7958607-E6AC-4981-8AF3-9A2B7B098DE0}" dt="2022-12-01T04:49:29.627" v="12942"/>
        <pc:sldMkLst>
          <pc:docMk/>
          <pc:sldMk cId="137485781" sldId="344"/>
        </pc:sldMkLst>
        <pc:spChg chg="mod">
          <ac:chgData name="Mohsen Pourvali" userId="0d33018f-a910-4099-9bab-1f5cb7c987c4" providerId="ADAL" clId="{C7958607-E6AC-4981-8AF3-9A2B7B098DE0}" dt="2022-11-30T02:32:50.334" v="9291" actId="2711"/>
          <ac:spMkLst>
            <pc:docMk/>
            <pc:sldMk cId="137485781" sldId="344"/>
            <ac:spMk id="2" creationId="{1C0A5A05-9AD4-4D4A-AD94-123A8A6600E4}"/>
          </ac:spMkLst>
        </pc:spChg>
        <pc:picChg chg="add mod">
          <ac:chgData name="Mohsen Pourvali" userId="0d33018f-a910-4099-9bab-1f5cb7c987c4" providerId="ADAL" clId="{C7958607-E6AC-4981-8AF3-9A2B7B098DE0}" dt="2022-12-01T04:49:29.627" v="12942"/>
          <ac:picMkLst>
            <pc:docMk/>
            <pc:sldMk cId="137485781" sldId="344"/>
            <ac:picMk id="56" creationId="{B199471E-B17E-465A-B94B-94941BBFC4C7}"/>
          </ac:picMkLst>
        </pc:picChg>
      </pc:sldChg>
      <pc:sldChg chg="add del">
        <pc:chgData name="Mohsen Pourvali" userId="0d33018f-a910-4099-9bab-1f5cb7c987c4" providerId="ADAL" clId="{C7958607-E6AC-4981-8AF3-9A2B7B098DE0}" dt="2022-11-30T02:20:24.051" v="9088" actId="2696"/>
        <pc:sldMkLst>
          <pc:docMk/>
          <pc:sldMk cId="1621582775" sldId="344"/>
        </pc:sldMkLst>
      </pc:sldChg>
      <pc:sldChg chg="add del">
        <pc:chgData name="Mohsen Pourvali" userId="0d33018f-a910-4099-9bab-1f5cb7c987c4" providerId="ADAL" clId="{C7958607-E6AC-4981-8AF3-9A2B7B098DE0}" dt="2022-11-30T16:03:04.453" v="11967" actId="2696"/>
        <pc:sldMkLst>
          <pc:docMk/>
          <pc:sldMk cId="2039246767" sldId="350"/>
        </pc:sldMkLst>
      </pc:sldChg>
      <pc:sldChg chg="addSp modSp add mod">
        <pc:chgData name="Mohsen Pourvali" userId="0d33018f-a910-4099-9bab-1f5cb7c987c4" providerId="ADAL" clId="{C7958607-E6AC-4981-8AF3-9A2B7B098DE0}" dt="2022-12-01T04:53:06.679" v="12990" actId="1076"/>
        <pc:sldMkLst>
          <pc:docMk/>
          <pc:sldMk cId="2710791841" sldId="350"/>
        </pc:sldMkLst>
        <pc:picChg chg="add mod">
          <ac:chgData name="Mohsen Pourvali" userId="0d33018f-a910-4099-9bab-1f5cb7c987c4" providerId="ADAL" clId="{C7958607-E6AC-4981-8AF3-9A2B7B098DE0}" dt="2022-12-01T04:53:06.679" v="12990" actId="1076"/>
          <ac:picMkLst>
            <pc:docMk/>
            <pc:sldMk cId="2710791841" sldId="350"/>
            <ac:picMk id="12" creationId="{76D6EF8E-86AC-40E5-B767-6C7853C0E2B6}"/>
          </ac:picMkLst>
        </pc:picChg>
      </pc:sldChg>
      <pc:sldChg chg="addSp modSp add mod">
        <pc:chgData name="Mohsen Pourvali" userId="0d33018f-a910-4099-9bab-1f5cb7c987c4" providerId="ADAL" clId="{C7958607-E6AC-4981-8AF3-9A2B7B098DE0}" dt="2022-12-01T05:02:15.158" v="13061" actId="1035"/>
        <pc:sldMkLst>
          <pc:docMk/>
          <pc:sldMk cId="3889663516" sldId="351"/>
        </pc:sldMkLst>
        <pc:spChg chg="mod">
          <ac:chgData name="Mohsen Pourvali" userId="0d33018f-a910-4099-9bab-1f5cb7c987c4" providerId="ADAL" clId="{C7958607-E6AC-4981-8AF3-9A2B7B098DE0}" dt="2022-12-01T05:02:15.158" v="13061" actId="1035"/>
          <ac:spMkLst>
            <pc:docMk/>
            <pc:sldMk cId="3889663516" sldId="351"/>
            <ac:spMk id="2" creationId="{AE3E56AC-20B9-482B-99A6-CED0DB2CC2F8}"/>
          </ac:spMkLst>
        </pc:spChg>
        <pc:spChg chg="mod">
          <ac:chgData name="Mohsen Pourvali" userId="0d33018f-a910-4099-9bab-1f5cb7c987c4" providerId="ADAL" clId="{C7958607-E6AC-4981-8AF3-9A2B7B098DE0}" dt="2022-12-01T05:02:15.158" v="13061" actId="1035"/>
          <ac:spMkLst>
            <pc:docMk/>
            <pc:sldMk cId="3889663516" sldId="351"/>
            <ac:spMk id="9" creationId="{5C4057AE-206A-4298-A386-993ABF9F8E27}"/>
          </ac:spMkLst>
        </pc:spChg>
        <pc:spChg chg="mod">
          <ac:chgData name="Mohsen Pourvali" userId="0d33018f-a910-4099-9bab-1f5cb7c987c4" providerId="ADAL" clId="{C7958607-E6AC-4981-8AF3-9A2B7B098DE0}" dt="2022-12-01T05:02:15.158" v="13061" actId="1035"/>
          <ac:spMkLst>
            <pc:docMk/>
            <pc:sldMk cId="3889663516" sldId="351"/>
            <ac:spMk id="10" creationId="{0D283391-0436-4886-985B-E3A7351A94AF}"/>
          </ac:spMkLst>
        </pc:spChg>
        <pc:spChg chg="mod">
          <ac:chgData name="Mohsen Pourvali" userId="0d33018f-a910-4099-9bab-1f5cb7c987c4" providerId="ADAL" clId="{C7958607-E6AC-4981-8AF3-9A2B7B098DE0}" dt="2022-12-01T05:02:15.158" v="13061" actId="1035"/>
          <ac:spMkLst>
            <pc:docMk/>
            <pc:sldMk cId="3889663516" sldId="351"/>
            <ac:spMk id="12" creationId="{04F23A2F-530B-4E70-A0A5-33CD02D8E075}"/>
          </ac:spMkLst>
        </pc:spChg>
        <pc:picChg chg="mod">
          <ac:chgData name="Mohsen Pourvali" userId="0d33018f-a910-4099-9bab-1f5cb7c987c4" providerId="ADAL" clId="{C7958607-E6AC-4981-8AF3-9A2B7B098DE0}" dt="2022-12-01T05:02:15.158" v="13061" actId="1035"/>
          <ac:picMkLst>
            <pc:docMk/>
            <pc:sldMk cId="3889663516" sldId="351"/>
            <ac:picMk id="5" creationId="{39468289-F6E8-41ED-9B2B-C02B4EE89946}"/>
          </ac:picMkLst>
        </pc:picChg>
        <pc:picChg chg="mod">
          <ac:chgData name="Mohsen Pourvali" userId="0d33018f-a910-4099-9bab-1f5cb7c987c4" providerId="ADAL" clId="{C7958607-E6AC-4981-8AF3-9A2B7B098DE0}" dt="2022-12-01T05:02:15.158" v="13061" actId="1035"/>
          <ac:picMkLst>
            <pc:docMk/>
            <pc:sldMk cId="3889663516" sldId="351"/>
            <ac:picMk id="7" creationId="{96467538-AA59-40D8-97F8-842F805EDB1C}"/>
          </ac:picMkLst>
        </pc:picChg>
        <pc:picChg chg="add mod">
          <ac:chgData name="Mohsen Pourvali" userId="0d33018f-a910-4099-9bab-1f5cb7c987c4" providerId="ADAL" clId="{C7958607-E6AC-4981-8AF3-9A2B7B098DE0}" dt="2022-12-01T05:02:09.415" v="13057"/>
          <ac:picMkLst>
            <pc:docMk/>
            <pc:sldMk cId="3889663516" sldId="351"/>
            <ac:picMk id="13" creationId="{5DAE9D6B-D00F-4A4A-9C7E-B94101DB9C9A}"/>
          </ac:picMkLst>
        </pc:picChg>
      </pc:sldChg>
      <pc:sldChg chg="addSp modSp add mod">
        <pc:chgData name="Mohsen Pourvali" userId="0d33018f-a910-4099-9bab-1f5cb7c987c4" providerId="ADAL" clId="{C7958607-E6AC-4981-8AF3-9A2B7B098DE0}" dt="2022-12-01T04:52:58.915" v="12988"/>
        <pc:sldMkLst>
          <pc:docMk/>
          <pc:sldMk cId="3259353178" sldId="352"/>
        </pc:sldMkLst>
        <pc:spChg chg="mod">
          <ac:chgData name="Mohsen Pourvali" userId="0d33018f-a910-4099-9bab-1f5cb7c987c4" providerId="ADAL" clId="{C7958607-E6AC-4981-8AF3-9A2B7B098DE0}" dt="2022-11-30T18:38:10.088" v="12074" actId="14100"/>
          <ac:spMkLst>
            <pc:docMk/>
            <pc:sldMk cId="3259353178" sldId="352"/>
            <ac:spMk id="17" creationId="{90D36445-95CF-4C85-8A1C-D1DD6CC1320C}"/>
          </ac:spMkLst>
        </pc:spChg>
        <pc:picChg chg="mod">
          <ac:chgData name="Mohsen Pourvali" userId="0d33018f-a910-4099-9bab-1f5cb7c987c4" providerId="ADAL" clId="{C7958607-E6AC-4981-8AF3-9A2B7B098DE0}" dt="2022-11-30T18:38:34.150" v="12078" actId="1076"/>
          <ac:picMkLst>
            <pc:docMk/>
            <pc:sldMk cId="3259353178" sldId="352"/>
            <ac:picMk id="7" creationId="{B02FAACB-9523-4311-B540-B68EE14AF794}"/>
          </ac:picMkLst>
        </pc:picChg>
        <pc:picChg chg="mod">
          <ac:chgData name="Mohsen Pourvali" userId="0d33018f-a910-4099-9bab-1f5cb7c987c4" providerId="ADAL" clId="{C7958607-E6AC-4981-8AF3-9A2B7B098DE0}" dt="2022-11-30T18:38:14.739" v="12075" actId="1076"/>
          <ac:picMkLst>
            <pc:docMk/>
            <pc:sldMk cId="3259353178" sldId="352"/>
            <ac:picMk id="12" creationId="{0F9D6C97-67D0-44CA-B562-5D37DEA8BA5A}"/>
          </ac:picMkLst>
        </pc:picChg>
        <pc:picChg chg="add mod">
          <ac:chgData name="Mohsen Pourvali" userId="0d33018f-a910-4099-9bab-1f5cb7c987c4" providerId="ADAL" clId="{C7958607-E6AC-4981-8AF3-9A2B7B098DE0}" dt="2022-12-01T04:52:58.915" v="12988"/>
          <ac:picMkLst>
            <pc:docMk/>
            <pc:sldMk cId="3259353178" sldId="352"/>
            <ac:picMk id="18" creationId="{D1AE8E2E-6C3A-44D6-8842-C3931567CCF5}"/>
          </ac:picMkLst>
        </pc:picChg>
        <pc:picChg chg="mod">
          <ac:chgData name="Mohsen Pourvali" userId="0d33018f-a910-4099-9bab-1f5cb7c987c4" providerId="ADAL" clId="{C7958607-E6AC-4981-8AF3-9A2B7B098DE0}" dt="2022-11-30T18:38:57.723" v="12111" actId="1076"/>
          <ac:picMkLst>
            <pc:docMk/>
            <pc:sldMk cId="3259353178" sldId="352"/>
            <ac:picMk id="21" creationId="{56A8410D-DBF7-4FB0-9139-3182088FB2EB}"/>
          </ac:picMkLst>
        </pc:picChg>
        <pc:cxnChg chg="mod">
          <ac:chgData name="Mohsen Pourvali" userId="0d33018f-a910-4099-9bab-1f5cb7c987c4" providerId="ADAL" clId="{C7958607-E6AC-4981-8AF3-9A2B7B098DE0}" dt="2022-11-30T18:38:43.205" v="12108" actId="1035"/>
          <ac:cxnSpMkLst>
            <pc:docMk/>
            <pc:sldMk cId="3259353178" sldId="352"/>
            <ac:cxnSpMk id="4" creationId="{762B07B8-0AEB-4FFF-B6F1-904B6F9D60D4}"/>
          </ac:cxnSpMkLst>
        </pc:cxnChg>
        <pc:cxnChg chg="mod">
          <ac:chgData name="Mohsen Pourvali" userId="0d33018f-a910-4099-9bab-1f5cb7c987c4" providerId="ADAL" clId="{C7958607-E6AC-4981-8AF3-9A2B7B098DE0}" dt="2022-11-30T18:38:53.478" v="12110" actId="14100"/>
          <ac:cxnSpMkLst>
            <pc:docMk/>
            <pc:sldMk cId="3259353178" sldId="352"/>
            <ac:cxnSpMk id="9" creationId="{A4F085D9-F02D-4B30-A407-79BF2850AE1F}"/>
          </ac:cxnSpMkLst>
        </pc:cxnChg>
        <pc:cxnChg chg="mod">
          <ac:chgData name="Mohsen Pourvali" userId="0d33018f-a910-4099-9bab-1f5cb7c987c4" providerId="ADAL" clId="{C7958607-E6AC-4981-8AF3-9A2B7B098DE0}" dt="2022-11-30T18:39:04.389" v="12112" actId="14100"/>
          <ac:cxnSpMkLst>
            <pc:docMk/>
            <pc:sldMk cId="3259353178" sldId="352"/>
            <ac:cxnSpMk id="15" creationId="{DF379DF4-D60A-4580-B37A-D43DD596401D}"/>
          </ac:cxnSpMkLst>
        </pc:cxnChg>
      </pc:sldChg>
      <pc:sldChg chg="addSp modSp add">
        <pc:chgData name="Mohsen Pourvali" userId="0d33018f-a910-4099-9bab-1f5cb7c987c4" providerId="ADAL" clId="{C7958607-E6AC-4981-8AF3-9A2B7B098DE0}" dt="2022-12-01T05:02:18.604" v="13062"/>
        <pc:sldMkLst>
          <pc:docMk/>
          <pc:sldMk cId="384300088" sldId="353"/>
        </pc:sldMkLst>
        <pc:picChg chg="add mod">
          <ac:chgData name="Mohsen Pourvali" userId="0d33018f-a910-4099-9bab-1f5cb7c987c4" providerId="ADAL" clId="{C7958607-E6AC-4981-8AF3-9A2B7B098DE0}" dt="2022-12-01T05:02:18.604" v="13062"/>
          <ac:picMkLst>
            <pc:docMk/>
            <pc:sldMk cId="384300088" sldId="353"/>
            <ac:picMk id="26" creationId="{910C1CA6-525C-4C2A-9E26-01049094DD8D}"/>
          </ac:picMkLst>
        </pc:picChg>
      </pc:sldChg>
      <pc:sldChg chg="addSp modSp add mod ord">
        <pc:chgData name="Mohsen Pourvali" userId="0d33018f-a910-4099-9bab-1f5cb7c987c4" providerId="ADAL" clId="{C7958607-E6AC-4981-8AF3-9A2B7B098DE0}" dt="2022-12-01T04:59:07.922" v="13023" actId="1076"/>
        <pc:sldMkLst>
          <pc:docMk/>
          <pc:sldMk cId="2094295955" sldId="354"/>
        </pc:sldMkLst>
        <pc:picChg chg="add mod">
          <ac:chgData name="Mohsen Pourvali" userId="0d33018f-a910-4099-9bab-1f5cb7c987c4" providerId="ADAL" clId="{C7958607-E6AC-4981-8AF3-9A2B7B098DE0}" dt="2022-12-01T04:59:07.922" v="13023" actId="1076"/>
          <ac:picMkLst>
            <pc:docMk/>
            <pc:sldMk cId="2094295955" sldId="354"/>
            <ac:picMk id="44" creationId="{6287BB88-ADE6-422C-90CE-D11AF42CD3B1}"/>
          </ac:picMkLst>
        </pc:picChg>
      </pc:sldChg>
      <pc:sldChg chg="addSp modSp add">
        <pc:chgData name="Mohsen Pourvali" userId="0d33018f-a910-4099-9bab-1f5cb7c987c4" providerId="ADAL" clId="{C7958607-E6AC-4981-8AF3-9A2B7B098DE0}" dt="2022-12-01T05:02:22.545" v="13064"/>
        <pc:sldMkLst>
          <pc:docMk/>
          <pc:sldMk cId="1531020736" sldId="355"/>
        </pc:sldMkLst>
        <pc:picChg chg="add mod">
          <ac:chgData name="Mohsen Pourvali" userId="0d33018f-a910-4099-9bab-1f5cb7c987c4" providerId="ADAL" clId="{C7958607-E6AC-4981-8AF3-9A2B7B098DE0}" dt="2022-12-01T05:02:22.545" v="13064"/>
          <ac:picMkLst>
            <pc:docMk/>
            <pc:sldMk cId="1531020736" sldId="355"/>
            <ac:picMk id="7" creationId="{FB9D1790-CEB8-4EB3-8507-516AFF620F10}"/>
          </ac:picMkLst>
        </pc:picChg>
      </pc:sldChg>
      <pc:sldChg chg="addSp modSp add">
        <pc:chgData name="Mohsen Pourvali" userId="0d33018f-a910-4099-9bab-1f5cb7c987c4" providerId="ADAL" clId="{C7958607-E6AC-4981-8AF3-9A2B7B098DE0}" dt="2022-12-01T05:02:24.333" v="13065"/>
        <pc:sldMkLst>
          <pc:docMk/>
          <pc:sldMk cId="17024204" sldId="356"/>
        </pc:sldMkLst>
        <pc:picChg chg="add mod">
          <ac:chgData name="Mohsen Pourvali" userId="0d33018f-a910-4099-9bab-1f5cb7c987c4" providerId="ADAL" clId="{C7958607-E6AC-4981-8AF3-9A2B7B098DE0}" dt="2022-12-01T05:02:24.333" v="13065"/>
          <ac:picMkLst>
            <pc:docMk/>
            <pc:sldMk cId="17024204" sldId="356"/>
            <ac:picMk id="35" creationId="{04396A6D-D031-4E69-A41E-2E2D840BD797}"/>
          </ac:picMkLst>
        </pc:picChg>
      </pc:sldChg>
      <pc:sldChg chg="addSp modSp add">
        <pc:chgData name="Mohsen Pourvali" userId="0d33018f-a910-4099-9bab-1f5cb7c987c4" providerId="ADAL" clId="{C7958607-E6AC-4981-8AF3-9A2B7B098DE0}" dt="2022-12-01T05:02:20.892" v="13063"/>
        <pc:sldMkLst>
          <pc:docMk/>
          <pc:sldMk cId="2852728916" sldId="357"/>
        </pc:sldMkLst>
        <pc:picChg chg="add mod">
          <ac:chgData name="Mohsen Pourvali" userId="0d33018f-a910-4099-9bab-1f5cb7c987c4" providerId="ADAL" clId="{C7958607-E6AC-4981-8AF3-9A2B7B098DE0}" dt="2022-12-01T05:02:20.892" v="13063"/>
          <ac:picMkLst>
            <pc:docMk/>
            <pc:sldMk cId="2852728916" sldId="357"/>
            <ac:picMk id="44" creationId="{5D597490-2655-4682-B4C3-B506777BB7FB}"/>
          </ac:picMkLst>
        </pc:picChg>
      </pc:sldChg>
      <pc:sldChg chg="add del">
        <pc:chgData name="Mohsen Pourvali" userId="0d33018f-a910-4099-9bab-1f5cb7c987c4" providerId="ADAL" clId="{C7958607-E6AC-4981-8AF3-9A2B7B098DE0}" dt="2022-11-29T07:58:36.995" v="8469" actId="47"/>
        <pc:sldMkLst>
          <pc:docMk/>
          <pc:sldMk cId="3646452464" sldId="358"/>
        </pc:sldMkLst>
      </pc:sldChg>
      <pc:sldChg chg="modSp add del mod">
        <pc:chgData name="Mohsen Pourvali" userId="0d33018f-a910-4099-9bab-1f5cb7c987c4" providerId="ADAL" clId="{C7958607-E6AC-4981-8AF3-9A2B7B098DE0}" dt="2022-11-30T04:48:40.681" v="10169" actId="47"/>
        <pc:sldMkLst>
          <pc:docMk/>
          <pc:sldMk cId="2462811164" sldId="359"/>
        </pc:sldMkLst>
        <pc:spChg chg="mod">
          <ac:chgData name="Mohsen Pourvali" userId="0d33018f-a910-4099-9bab-1f5cb7c987c4" providerId="ADAL" clId="{C7958607-E6AC-4981-8AF3-9A2B7B098DE0}" dt="2022-11-30T04:48:11.647" v="10168" actId="1076"/>
          <ac:spMkLst>
            <pc:docMk/>
            <pc:sldMk cId="2462811164" sldId="359"/>
            <ac:spMk id="8" creationId="{E8FE4928-376A-4CA9-8CA9-76556AF11AE0}"/>
          </ac:spMkLst>
        </pc:spChg>
        <pc:cxnChg chg="mod">
          <ac:chgData name="Mohsen Pourvali" userId="0d33018f-a910-4099-9bab-1f5cb7c987c4" providerId="ADAL" clId="{C7958607-E6AC-4981-8AF3-9A2B7B098DE0}" dt="2022-11-30T04:48:11.647" v="10168" actId="1076"/>
          <ac:cxnSpMkLst>
            <pc:docMk/>
            <pc:sldMk cId="2462811164" sldId="359"/>
            <ac:cxnSpMk id="16" creationId="{498B90D0-C63B-415C-A22A-0E4A34364EAA}"/>
          </ac:cxnSpMkLst>
        </pc:cxnChg>
      </pc:sldChg>
      <pc:sldChg chg="addSp modSp add">
        <pc:chgData name="Mohsen Pourvali" userId="0d33018f-a910-4099-9bab-1f5cb7c987c4" providerId="ADAL" clId="{C7958607-E6AC-4981-8AF3-9A2B7B098DE0}" dt="2022-12-01T04:53:36.842" v="12999"/>
        <pc:sldMkLst>
          <pc:docMk/>
          <pc:sldMk cId="2353723203" sldId="361"/>
        </pc:sldMkLst>
        <pc:picChg chg="add mod">
          <ac:chgData name="Mohsen Pourvali" userId="0d33018f-a910-4099-9bab-1f5cb7c987c4" providerId="ADAL" clId="{C7958607-E6AC-4981-8AF3-9A2B7B098DE0}" dt="2022-12-01T04:53:36.842" v="12999"/>
          <ac:picMkLst>
            <pc:docMk/>
            <pc:sldMk cId="2353723203" sldId="361"/>
            <ac:picMk id="13" creationId="{9BC77E99-F063-4799-A607-8DC5E3245389}"/>
          </ac:picMkLst>
        </pc:picChg>
      </pc:sldChg>
      <pc:sldChg chg="addSp modSp add mod">
        <pc:chgData name="Mohsen Pourvali" userId="0d33018f-a910-4099-9bab-1f5cb7c987c4" providerId="ADAL" clId="{C7958607-E6AC-4981-8AF3-9A2B7B098DE0}" dt="2022-12-01T04:53:34.473" v="12998" actId="1076"/>
        <pc:sldMkLst>
          <pc:docMk/>
          <pc:sldMk cId="669033429" sldId="362"/>
        </pc:sldMkLst>
        <pc:picChg chg="add mod">
          <ac:chgData name="Mohsen Pourvali" userId="0d33018f-a910-4099-9bab-1f5cb7c987c4" providerId="ADAL" clId="{C7958607-E6AC-4981-8AF3-9A2B7B098DE0}" dt="2022-12-01T04:53:34.473" v="12998" actId="1076"/>
          <ac:picMkLst>
            <pc:docMk/>
            <pc:sldMk cId="669033429" sldId="362"/>
            <ac:picMk id="14" creationId="{C906BB0E-D6A8-46A0-9719-0FF6698D10B4}"/>
          </ac:picMkLst>
        </pc:picChg>
      </pc:sldChg>
      <pc:sldChg chg="add del">
        <pc:chgData name="Mohsen Pourvali" userId="0d33018f-a910-4099-9bab-1f5cb7c987c4" providerId="ADAL" clId="{C7958607-E6AC-4981-8AF3-9A2B7B098DE0}" dt="2022-11-29T07:55:00.591" v="8465" actId="47"/>
        <pc:sldMkLst>
          <pc:docMk/>
          <pc:sldMk cId="4094773075" sldId="363"/>
        </pc:sldMkLst>
      </pc:sldChg>
      <pc:sldChg chg="modSp add mod modShow modNotesTx">
        <pc:chgData name="Mohsen Pourvali" userId="0d33018f-a910-4099-9bab-1f5cb7c987c4" providerId="ADAL" clId="{C7958607-E6AC-4981-8AF3-9A2B7B098DE0}" dt="2022-12-01T04:39:13.842" v="12837" actId="729"/>
        <pc:sldMkLst>
          <pc:docMk/>
          <pc:sldMk cId="759217271" sldId="364"/>
        </pc:sldMkLst>
        <pc:spChg chg="mod">
          <ac:chgData name="Mohsen Pourvali" userId="0d33018f-a910-4099-9bab-1f5cb7c987c4" providerId="ADAL" clId="{C7958607-E6AC-4981-8AF3-9A2B7B098DE0}" dt="2022-12-01T04:39:02.854" v="12836" actId="1076"/>
          <ac:spMkLst>
            <pc:docMk/>
            <pc:sldMk cId="759217271" sldId="364"/>
            <ac:spMk id="2" creationId="{AE187C43-A10B-4E68-B841-EB8C12BF841B}"/>
          </ac:spMkLst>
        </pc:spChg>
      </pc:sldChg>
      <pc:sldChg chg="addSp modSp add">
        <pc:chgData name="Mohsen Pourvali" userId="0d33018f-a910-4099-9bab-1f5cb7c987c4" providerId="ADAL" clId="{C7958607-E6AC-4981-8AF3-9A2B7B098DE0}" dt="2022-12-01T04:53:17.805" v="12993"/>
        <pc:sldMkLst>
          <pc:docMk/>
          <pc:sldMk cId="322202172" sldId="366"/>
        </pc:sldMkLst>
        <pc:picChg chg="add mod">
          <ac:chgData name="Mohsen Pourvali" userId="0d33018f-a910-4099-9bab-1f5cb7c987c4" providerId="ADAL" clId="{C7958607-E6AC-4981-8AF3-9A2B7B098DE0}" dt="2022-12-01T04:53:17.805" v="12993"/>
          <ac:picMkLst>
            <pc:docMk/>
            <pc:sldMk cId="322202172" sldId="366"/>
            <ac:picMk id="12" creationId="{746DC4E1-4F42-494A-94F5-CF8BFC43780F}"/>
          </ac:picMkLst>
        </pc:picChg>
      </pc:sldChg>
      <pc:sldChg chg="add del">
        <pc:chgData name="Mohsen Pourvali" userId="0d33018f-a910-4099-9bab-1f5cb7c987c4" providerId="ADAL" clId="{C7958607-E6AC-4981-8AF3-9A2B7B098DE0}" dt="2022-12-01T05:01:19.730" v="13047" actId="47"/>
        <pc:sldMkLst>
          <pc:docMk/>
          <pc:sldMk cId="3440841972" sldId="1688"/>
        </pc:sldMkLst>
      </pc:sldChg>
      <pc:sldChg chg="modSp add del mod">
        <pc:chgData name="Mohsen Pourvali" userId="0d33018f-a910-4099-9bab-1f5cb7c987c4" providerId="ADAL" clId="{C7958607-E6AC-4981-8AF3-9A2B7B098DE0}" dt="2022-12-01T05:02:01.664" v="13054" actId="47"/>
        <pc:sldMkLst>
          <pc:docMk/>
          <pc:sldMk cId="2466816523" sldId="1689"/>
        </pc:sldMkLst>
        <pc:graphicFrameChg chg="modGraphic">
          <ac:chgData name="Mohsen Pourvali" userId="0d33018f-a910-4099-9bab-1f5cb7c987c4" providerId="ADAL" clId="{C7958607-E6AC-4981-8AF3-9A2B7B098DE0}" dt="2022-12-01T02:38:05.544" v="12122" actId="20577"/>
          <ac:graphicFrameMkLst>
            <pc:docMk/>
            <pc:sldMk cId="2466816523" sldId="1689"/>
            <ac:graphicFrameMk id="7" creationId="{3E7B6495-5F89-4D6D-91E2-B184B3DAA8B4}"/>
          </ac:graphicFrameMkLst>
        </pc:graphicFrameChg>
      </pc:sldChg>
      <pc:sldChg chg="modSp add del mod">
        <pc:chgData name="Mohsen Pourvali" userId="0d33018f-a910-4099-9bab-1f5cb7c987c4" providerId="ADAL" clId="{C7958607-E6AC-4981-8AF3-9A2B7B098DE0}" dt="2022-12-01T05:00:49.888" v="13040" actId="47"/>
        <pc:sldMkLst>
          <pc:docMk/>
          <pc:sldMk cId="1422459084" sldId="1690"/>
        </pc:sldMkLst>
        <pc:graphicFrameChg chg="modGraphic">
          <ac:chgData name="Mohsen Pourvali" userId="0d33018f-a910-4099-9bab-1f5cb7c987c4" providerId="ADAL" clId="{C7958607-E6AC-4981-8AF3-9A2B7B098DE0}" dt="2022-12-01T05:00:32.614" v="13036" actId="14734"/>
          <ac:graphicFrameMkLst>
            <pc:docMk/>
            <pc:sldMk cId="1422459084" sldId="1690"/>
            <ac:graphicFrameMk id="7" creationId="{3E7B6495-5F89-4D6D-91E2-B184B3DAA8B4}"/>
          </ac:graphicFrameMkLst>
        </pc:graphicFrameChg>
      </pc:sldChg>
      <pc:sldChg chg="addSp modSp add mod">
        <pc:chgData name="Mohsen Pourvali" userId="0d33018f-a910-4099-9bab-1f5cb7c987c4" providerId="ADAL" clId="{C7958607-E6AC-4981-8AF3-9A2B7B098DE0}" dt="2022-12-01T05:02:26.005" v="13066"/>
        <pc:sldMkLst>
          <pc:docMk/>
          <pc:sldMk cId="3801717735" sldId="1691"/>
        </pc:sldMkLst>
        <pc:spChg chg="mod">
          <ac:chgData name="Mohsen Pourvali" userId="0d33018f-a910-4099-9bab-1f5cb7c987c4" providerId="ADAL" clId="{C7958607-E6AC-4981-8AF3-9A2B7B098DE0}" dt="2022-11-29T08:00:34.763" v="8471" actId="113"/>
          <ac:spMkLst>
            <pc:docMk/>
            <pc:sldMk cId="3801717735" sldId="1691"/>
            <ac:spMk id="3" creationId="{7D660C5A-6F59-49B2-8E88-26D52D051251}"/>
          </ac:spMkLst>
        </pc:spChg>
        <pc:picChg chg="add mod">
          <ac:chgData name="Mohsen Pourvali" userId="0d33018f-a910-4099-9bab-1f5cb7c987c4" providerId="ADAL" clId="{C7958607-E6AC-4981-8AF3-9A2B7B098DE0}" dt="2022-12-01T05:02:26.005" v="13066"/>
          <ac:picMkLst>
            <pc:docMk/>
            <pc:sldMk cId="3801717735" sldId="1691"/>
            <ac:picMk id="5" creationId="{62FB23EA-0714-4542-818E-4ADD86DFCE53}"/>
          </ac:picMkLst>
        </pc:picChg>
      </pc:sldChg>
      <pc:sldChg chg="add del">
        <pc:chgData name="Mohsen Pourvali" userId="0d33018f-a910-4099-9bab-1f5cb7c987c4" providerId="ADAL" clId="{C7958607-E6AC-4981-8AF3-9A2B7B098DE0}" dt="2022-11-29T08:00:51.598" v="8472" actId="47"/>
        <pc:sldMkLst>
          <pc:docMk/>
          <pc:sldMk cId="792417273" sldId="1692"/>
        </pc:sldMkLst>
      </pc:sldChg>
      <pc:sldChg chg="add del">
        <pc:chgData name="Mohsen Pourvali" userId="0d33018f-a910-4099-9bab-1f5cb7c987c4" providerId="ADAL" clId="{C7958607-E6AC-4981-8AF3-9A2B7B098DE0}" dt="2022-11-29T08:00:53.571" v="8474" actId="47"/>
        <pc:sldMkLst>
          <pc:docMk/>
          <pc:sldMk cId="833371281" sldId="1693"/>
        </pc:sldMkLst>
      </pc:sldChg>
      <pc:sldChg chg="addSp modSp add">
        <pc:chgData name="Mohsen Pourvali" userId="0d33018f-a910-4099-9bab-1f5cb7c987c4" providerId="ADAL" clId="{C7958607-E6AC-4981-8AF3-9A2B7B098DE0}" dt="2022-12-01T05:02:30.414" v="13067"/>
        <pc:sldMkLst>
          <pc:docMk/>
          <pc:sldMk cId="4005774195" sldId="1694"/>
        </pc:sldMkLst>
        <pc:picChg chg="add mod">
          <ac:chgData name="Mohsen Pourvali" userId="0d33018f-a910-4099-9bab-1f5cb7c987c4" providerId="ADAL" clId="{C7958607-E6AC-4981-8AF3-9A2B7B098DE0}" dt="2022-12-01T05:02:30.414" v="13067"/>
          <ac:picMkLst>
            <pc:docMk/>
            <pc:sldMk cId="4005774195" sldId="1694"/>
            <ac:picMk id="11" creationId="{BFBB2325-5ED0-46EC-A026-6AFC570A57BB}"/>
          </ac:picMkLst>
        </pc:picChg>
      </pc:sldChg>
      <pc:sldChg chg="delSp add mod modShow">
        <pc:chgData name="Mohsen Pourvali" userId="0d33018f-a910-4099-9bab-1f5cb7c987c4" providerId="ADAL" clId="{C7958607-E6AC-4981-8AF3-9A2B7B098DE0}" dt="2022-12-02T07:03:16.004" v="13269" actId="729"/>
        <pc:sldMkLst>
          <pc:docMk/>
          <pc:sldMk cId="794466739" sldId="1793"/>
        </pc:sldMkLst>
        <pc:spChg chg="del">
          <ac:chgData name="Mohsen Pourvali" userId="0d33018f-a910-4099-9bab-1f5cb7c987c4" providerId="ADAL" clId="{C7958607-E6AC-4981-8AF3-9A2B7B098DE0}" dt="2022-12-01T05:27:48.773" v="13106" actId="478"/>
          <ac:spMkLst>
            <pc:docMk/>
            <pc:sldMk cId="794466739" sldId="1793"/>
            <ac:spMk id="4" creationId="{00000000-0000-0000-0000-000000000000}"/>
          </ac:spMkLst>
        </pc:spChg>
        <pc:picChg chg="del">
          <ac:chgData name="Mohsen Pourvali" userId="0d33018f-a910-4099-9bab-1f5cb7c987c4" providerId="ADAL" clId="{C7958607-E6AC-4981-8AF3-9A2B7B098DE0}" dt="2022-12-01T05:27:46.921" v="13105" actId="478"/>
          <ac:picMkLst>
            <pc:docMk/>
            <pc:sldMk cId="794466739" sldId="1793"/>
            <ac:picMk id="7" creationId="{DC95C0D2-C586-447A-A1FE-47FED4583FE0}"/>
          </ac:picMkLst>
        </pc:picChg>
      </pc:sldChg>
      <pc:sldChg chg="addSp modSp add del mod ord">
        <pc:chgData name="Mohsen Pourvali" userId="0d33018f-a910-4099-9bab-1f5cb7c987c4" providerId="ADAL" clId="{C7958607-E6AC-4981-8AF3-9A2B7B098DE0}" dt="2022-12-01T05:06:19.656" v="13073" actId="2696"/>
        <pc:sldMkLst>
          <pc:docMk/>
          <pc:sldMk cId="3650212739" sldId="1793"/>
        </pc:sldMkLst>
        <pc:spChg chg="mod">
          <ac:chgData name="Mohsen Pourvali" userId="0d33018f-a910-4099-9bab-1f5cb7c987c4" providerId="ADAL" clId="{C7958607-E6AC-4981-8AF3-9A2B7B098DE0}" dt="2022-11-22T11:47:00.396" v="2470" actId="27636"/>
          <ac:spMkLst>
            <pc:docMk/>
            <pc:sldMk cId="3650212739" sldId="1793"/>
            <ac:spMk id="2" creationId="{00000000-0000-0000-0000-000000000000}"/>
          </ac:spMkLst>
        </pc:spChg>
        <pc:picChg chg="add mod">
          <ac:chgData name="Mohsen Pourvali" userId="0d33018f-a910-4099-9bab-1f5cb7c987c4" providerId="ADAL" clId="{C7958607-E6AC-4981-8AF3-9A2B7B098DE0}" dt="2022-12-01T04:47:50.904" v="12916"/>
          <ac:picMkLst>
            <pc:docMk/>
            <pc:sldMk cId="3650212739" sldId="1793"/>
            <ac:picMk id="7" creationId="{DC95C0D2-C586-447A-A1FE-47FED4583FE0}"/>
          </ac:picMkLst>
        </pc:picChg>
      </pc:sldChg>
      <pc:sldChg chg="addSp modSp add del mod ord">
        <pc:chgData name="Mohsen Pourvali" userId="0d33018f-a910-4099-9bab-1f5cb7c987c4" providerId="ADAL" clId="{C7958607-E6AC-4981-8AF3-9A2B7B098DE0}" dt="2022-12-01T05:06:19.656" v="13073" actId="2696"/>
        <pc:sldMkLst>
          <pc:docMk/>
          <pc:sldMk cId="2523060240" sldId="1794"/>
        </pc:sldMkLst>
        <pc:spChg chg="mod">
          <ac:chgData name="Mohsen Pourvali" userId="0d33018f-a910-4099-9bab-1f5cb7c987c4" providerId="ADAL" clId="{C7958607-E6AC-4981-8AF3-9A2B7B098DE0}" dt="2022-11-22T11:47:00.475" v="2472" actId="27636"/>
          <ac:spMkLst>
            <pc:docMk/>
            <pc:sldMk cId="2523060240" sldId="1794"/>
            <ac:spMk id="2" creationId="{00000000-0000-0000-0000-000000000000}"/>
          </ac:spMkLst>
        </pc:spChg>
        <pc:spChg chg="mod">
          <ac:chgData name="Mohsen Pourvali" userId="0d33018f-a910-4099-9bab-1f5cb7c987c4" providerId="ADAL" clId="{C7958607-E6AC-4981-8AF3-9A2B7B098DE0}" dt="2022-11-22T11:47:00.475" v="2471" actId="27636"/>
          <ac:spMkLst>
            <pc:docMk/>
            <pc:sldMk cId="2523060240" sldId="1794"/>
            <ac:spMk id="3" creationId="{00000000-0000-0000-0000-000000000000}"/>
          </ac:spMkLst>
        </pc:spChg>
        <pc:picChg chg="add mod">
          <ac:chgData name="Mohsen Pourvali" userId="0d33018f-a910-4099-9bab-1f5cb7c987c4" providerId="ADAL" clId="{C7958607-E6AC-4981-8AF3-9A2B7B098DE0}" dt="2022-12-01T04:47:55.259" v="12917"/>
          <ac:picMkLst>
            <pc:docMk/>
            <pc:sldMk cId="2523060240" sldId="1794"/>
            <ac:picMk id="12" creationId="{DD442CCA-9033-4444-A699-0EB43670D824}"/>
          </ac:picMkLst>
        </pc:picChg>
      </pc:sldChg>
      <pc:sldChg chg="delSp add mod modShow">
        <pc:chgData name="Mohsen Pourvali" userId="0d33018f-a910-4099-9bab-1f5cb7c987c4" providerId="ADAL" clId="{C7958607-E6AC-4981-8AF3-9A2B7B098DE0}" dt="2022-12-02T07:03:18.027" v="13270" actId="729"/>
        <pc:sldMkLst>
          <pc:docMk/>
          <pc:sldMk cId="3576438555" sldId="1794"/>
        </pc:sldMkLst>
        <pc:spChg chg="del">
          <ac:chgData name="Mohsen Pourvali" userId="0d33018f-a910-4099-9bab-1f5cb7c987c4" providerId="ADAL" clId="{C7958607-E6AC-4981-8AF3-9A2B7B098DE0}" dt="2022-12-01T05:27:53.268" v="13108" actId="478"/>
          <ac:spMkLst>
            <pc:docMk/>
            <pc:sldMk cId="3576438555" sldId="1794"/>
            <ac:spMk id="4" creationId="{00000000-0000-0000-0000-000000000000}"/>
          </ac:spMkLst>
        </pc:spChg>
        <pc:picChg chg="del">
          <ac:chgData name="Mohsen Pourvali" userId="0d33018f-a910-4099-9bab-1f5cb7c987c4" providerId="ADAL" clId="{C7958607-E6AC-4981-8AF3-9A2B7B098DE0}" dt="2022-12-01T05:27:51.438" v="13107" actId="478"/>
          <ac:picMkLst>
            <pc:docMk/>
            <pc:sldMk cId="3576438555" sldId="1794"/>
            <ac:picMk id="12" creationId="{DD442CCA-9033-4444-A699-0EB43670D824}"/>
          </ac:picMkLst>
        </pc:picChg>
      </pc:sldChg>
      <pc:sldChg chg="addSp modSp add del mod">
        <pc:chgData name="Mohsen Pourvali" userId="0d33018f-a910-4099-9bab-1f5cb7c987c4" providerId="ADAL" clId="{C7958607-E6AC-4981-8AF3-9A2B7B098DE0}" dt="2022-12-01T05:06:19.656" v="13073" actId="2696"/>
        <pc:sldMkLst>
          <pc:docMk/>
          <pc:sldMk cId="1299446005" sldId="1819"/>
        </pc:sldMkLst>
        <pc:spChg chg="mod">
          <ac:chgData name="Mohsen Pourvali" userId="0d33018f-a910-4099-9bab-1f5cb7c987c4" providerId="ADAL" clId="{C7958607-E6AC-4981-8AF3-9A2B7B098DE0}" dt="2022-11-22T11:44:55.986" v="2468" actId="27636"/>
          <ac:spMkLst>
            <pc:docMk/>
            <pc:sldMk cId="1299446005" sldId="1819"/>
            <ac:spMk id="2" creationId="{3E346627-4F25-4D64-BA35-5A2F1F695AAF}"/>
          </ac:spMkLst>
        </pc:spChg>
        <pc:picChg chg="add mod">
          <ac:chgData name="Mohsen Pourvali" userId="0d33018f-a910-4099-9bab-1f5cb7c987c4" providerId="ADAL" clId="{C7958607-E6AC-4981-8AF3-9A2B7B098DE0}" dt="2022-12-01T04:48:05.571" v="12919"/>
          <ac:picMkLst>
            <pc:docMk/>
            <pc:sldMk cId="1299446005" sldId="1819"/>
            <ac:picMk id="7" creationId="{BE56BFDE-D60B-4721-BAB4-A38DEF5E40E2}"/>
          </ac:picMkLst>
        </pc:picChg>
      </pc:sldChg>
      <pc:sldChg chg="add mod modShow">
        <pc:chgData name="Mohsen Pourvali" userId="0d33018f-a910-4099-9bab-1f5cb7c987c4" providerId="ADAL" clId="{C7958607-E6AC-4981-8AF3-9A2B7B098DE0}" dt="2022-12-02T07:03:25.796" v="13272" actId="729"/>
        <pc:sldMkLst>
          <pc:docMk/>
          <pc:sldMk cId="3899132848" sldId="1819"/>
        </pc:sldMkLst>
      </pc:sldChg>
      <pc:sldChg chg="addSp delSp modSp new del mod">
        <pc:chgData name="Mohsen Pourvali" userId="0d33018f-a910-4099-9bab-1f5cb7c987c4" providerId="ADAL" clId="{C7958607-E6AC-4981-8AF3-9A2B7B098DE0}" dt="2022-12-01T05:06:19.656" v="13073" actId="2696"/>
        <pc:sldMkLst>
          <pc:docMk/>
          <pc:sldMk cId="2334395480" sldId="1820"/>
        </pc:sldMkLst>
        <pc:spChg chg="del">
          <ac:chgData name="Mohsen Pourvali" userId="0d33018f-a910-4099-9bab-1f5cb7c987c4" providerId="ADAL" clId="{C7958607-E6AC-4981-8AF3-9A2B7B098DE0}" dt="2022-11-22T11:50:40.426" v="2480" actId="478"/>
          <ac:spMkLst>
            <pc:docMk/>
            <pc:sldMk cId="2334395480" sldId="1820"/>
            <ac:spMk id="3" creationId="{0B7C14AA-48DF-4094-B4D0-19BEA2FCC865}"/>
          </ac:spMkLst>
        </pc:spChg>
        <pc:spChg chg="add mod">
          <ac:chgData name="Mohsen Pourvali" userId="0d33018f-a910-4099-9bab-1f5cb7c987c4" providerId="ADAL" clId="{C7958607-E6AC-4981-8AF3-9A2B7B098DE0}" dt="2022-11-22T11:50:37.267" v="2479"/>
          <ac:spMkLst>
            <pc:docMk/>
            <pc:sldMk cId="2334395480" sldId="1820"/>
            <ac:spMk id="5" creationId="{FBB89872-FB7C-404F-B45E-EAAD1D589CD3}"/>
          </ac:spMkLst>
        </pc:spChg>
        <pc:spChg chg="add mod">
          <ac:chgData name="Mohsen Pourvali" userId="0d33018f-a910-4099-9bab-1f5cb7c987c4" providerId="ADAL" clId="{C7958607-E6AC-4981-8AF3-9A2B7B098DE0}" dt="2022-11-22T11:52:07.239" v="2485" actId="14100"/>
          <ac:spMkLst>
            <pc:docMk/>
            <pc:sldMk cId="2334395480" sldId="1820"/>
            <ac:spMk id="9" creationId="{BD9E6FA7-D166-4D43-A796-B7DA4F488694}"/>
          </ac:spMkLst>
        </pc:spChg>
        <pc:picChg chg="add mod">
          <ac:chgData name="Mohsen Pourvali" userId="0d33018f-a910-4099-9bab-1f5cb7c987c4" providerId="ADAL" clId="{C7958607-E6AC-4981-8AF3-9A2B7B098DE0}" dt="2022-11-22T11:50:37.267" v="2479"/>
          <ac:picMkLst>
            <pc:docMk/>
            <pc:sldMk cId="2334395480" sldId="1820"/>
            <ac:picMk id="4" creationId="{43FD4808-DD10-4287-897E-8CC2B96DBEF3}"/>
          </ac:picMkLst>
        </pc:picChg>
        <pc:picChg chg="add mod">
          <ac:chgData name="Mohsen Pourvali" userId="0d33018f-a910-4099-9bab-1f5cb7c987c4" providerId="ADAL" clId="{C7958607-E6AC-4981-8AF3-9A2B7B098DE0}" dt="2022-11-22T11:51:24.479" v="2482" actId="1076"/>
          <ac:picMkLst>
            <pc:docMk/>
            <pc:sldMk cId="2334395480" sldId="1820"/>
            <ac:picMk id="7" creationId="{E40A8242-CA75-480E-8BA8-33E161CD3F05}"/>
          </ac:picMkLst>
        </pc:picChg>
        <pc:picChg chg="add mod">
          <ac:chgData name="Mohsen Pourvali" userId="0d33018f-a910-4099-9bab-1f5cb7c987c4" providerId="ADAL" clId="{C7958607-E6AC-4981-8AF3-9A2B7B098DE0}" dt="2022-12-01T04:48:00.206" v="12918"/>
          <ac:picMkLst>
            <pc:docMk/>
            <pc:sldMk cId="2334395480" sldId="1820"/>
            <ac:picMk id="8" creationId="{7A28282A-923A-4A2F-BCFC-8FEFB73BD828}"/>
          </ac:picMkLst>
        </pc:picChg>
      </pc:sldChg>
      <pc:sldChg chg="add mod modShow">
        <pc:chgData name="Mohsen Pourvali" userId="0d33018f-a910-4099-9bab-1f5cb7c987c4" providerId="ADAL" clId="{C7958607-E6AC-4981-8AF3-9A2B7B098DE0}" dt="2022-12-02T07:03:21.052" v="13271" actId="729"/>
        <pc:sldMkLst>
          <pc:docMk/>
          <pc:sldMk cId="2428729727" sldId="1820"/>
        </pc:sldMkLst>
      </pc:sldChg>
      <pc:sldChg chg="addSp delSp modSp new mod setBg modShow">
        <pc:chgData name="Mohsen Pourvali" userId="0d33018f-a910-4099-9bab-1f5cb7c987c4" providerId="ADAL" clId="{C7958607-E6AC-4981-8AF3-9A2B7B098DE0}" dt="2022-12-02T07:02:57.473" v="13262" actId="729"/>
        <pc:sldMkLst>
          <pc:docMk/>
          <pc:sldMk cId="3007710748" sldId="1821"/>
        </pc:sldMkLst>
        <pc:spChg chg="mod">
          <ac:chgData name="Mohsen Pourvali" userId="0d33018f-a910-4099-9bab-1f5cb7c987c4" providerId="ADAL" clId="{C7958607-E6AC-4981-8AF3-9A2B7B098DE0}" dt="2022-11-23T02:09:07.085" v="2588" actId="26606"/>
          <ac:spMkLst>
            <pc:docMk/>
            <pc:sldMk cId="3007710748" sldId="1821"/>
            <ac:spMk id="2" creationId="{7BDCE733-BA3F-4046-8C50-D121F59ED404}"/>
          </ac:spMkLst>
        </pc:spChg>
        <pc:spChg chg="mod">
          <ac:chgData name="Mohsen Pourvali" userId="0d33018f-a910-4099-9bab-1f5cb7c987c4" providerId="ADAL" clId="{C7958607-E6AC-4981-8AF3-9A2B7B098DE0}" dt="2022-12-01T05:24:46.236" v="13092" actId="113"/>
          <ac:spMkLst>
            <pc:docMk/>
            <pc:sldMk cId="3007710748" sldId="1821"/>
            <ac:spMk id="3" creationId="{D3504D22-EEC1-44D7-AE20-4E6383DBA929}"/>
          </ac:spMkLst>
        </pc:spChg>
        <pc:spChg chg="add del">
          <ac:chgData name="Mohsen Pourvali" userId="0d33018f-a910-4099-9bab-1f5cb7c987c4" providerId="ADAL" clId="{C7958607-E6AC-4981-8AF3-9A2B7B098DE0}" dt="2022-11-23T02:09:07.085" v="2588" actId="26606"/>
          <ac:spMkLst>
            <pc:docMk/>
            <pc:sldMk cId="3007710748" sldId="1821"/>
            <ac:spMk id="10" creationId="{201CC55D-ED54-4C5C-95E6-10947BD1103B}"/>
          </ac:spMkLst>
        </pc:spChg>
        <pc:spChg chg="add del">
          <ac:chgData name="Mohsen Pourvali" userId="0d33018f-a910-4099-9bab-1f5cb7c987c4" providerId="ADAL" clId="{C7958607-E6AC-4981-8AF3-9A2B7B098DE0}" dt="2022-11-23T02:09:07.085" v="2588" actId="26606"/>
          <ac:spMkLst>
            <pc:docMk/>
            <pc:sldMk cId="3007710748" sldId="1821"/>
            <ac:spMk id="16" creationId="{3873B707-463F-40B0-8227-E8CC6C67EB25}"/>
          </ac:spMkLst>
        </pc:spChg>
        <pc:spChg chg="add del">
          <ac:chgData name="Mohsen Pourvali" userId="0d33018f-a910-4099-9bab-1f5cb7c987c4" providerId="ADAL" clId="{C7958607-E6AC-4981-8AF3-9A2B7B098DE0}" dt="2022-11-23T02:09:07.085" v="2588" actId="26606"/>
          <ac:spMkLst>
            <pc:docMk/>
            <pc:sldMk cId="3007710748" sldId="1821"/>
            <ac:spMk id="18" creationId="{C13237C8-E62C-4F0D-A318-BD6FB6C2D138}"/>
          </ac:spMkLst>
        </pc:spChg>
        <pc:spChg chg="add del">
          <ac:chgData name="Mohsen Pourvali" userId="0d33018f-a910-4099-9bab-1f5cb7c987c4" providerId="ADAL" clId="{C7958607-E6AC-4981-8AF3-9A2B7B098DE0}" dt="2022-11-23T02:09:07.085" v="2588" actId="26606"/>
          <ac:spMkLst>
            <pc:docMk/>
            <pc:sldMk cId="3007710748" sldId="1821"/>
            <ac:spMk id="20" creationId="{19C9EAEA-39D0-4B0E-A0EB-51E7B26740B1}"/>
          </ac:spMkLst>
        </pc:spChg>
        <pc:grpChg chg="add del">
          <ac:chgData name="Mohsen Pourvali" userId="0d33018f-a910-4099-9bab-1f5cb7c987c4" providerId="ADAL" clId="{C7958607-E6AC-4981-8AF3-9A2B7B098DE0}" dt="2022-11-23T02:09:07.085" v="2588" actId="26606"/>
          <ac:grpSpMkLst>
            <pc:docMk/>
            <pc:sldMk cId="3007710748" sldId="1821"/>
            <ac:grpSpMk id="12" creationId="{1DE889C7-FAD6-4397-98E2-05D503484459}"/>
          </ac:grpSpMkLst>
        </pc:grpChg>
        <pc:picChg chg="add del mod">
          <ac:chgData name="Mohsen Pourvali" userId="0d33018f-a910-4099-9bab-1f5cb7c987c4" providerId="ADAL" clId="{C7958607-E6AC-4981-8AF3-9A2B7B098DE0}" dt="2022-11-24T10:54:18.100" v="3188" actId="1035"/>
          <ac:picMkLst>
            <pc:docMk/>
            <pc:sldMk cId="3007710748" sldId="1821"/>
            <ac:picMk id="5" creationId="{2D38879F-834A-41EC-BBBB-56B8492CA2E0}"/>
          </ac:picMkLst>
        </pc:picChg>
        <pc:picChg chg="add mod">
          <ac:chgData name="Mohsen Pourvali" userId="0d33018f-a910-4099-9bab-1f5cb7c987c4" providerId="ADAL" clId="{C7958607-E6AC-4981-8AF3-9A2B7B098DE0}" dt="2022-12-01T04:46:17.301" v="12893"/>
          <ac:picMkLst>
            <pc:docMk/>
            <pc:sldMk cId="3007710748" sldId="1821"/>
            <ac:picMk id="6" creationId="{6DC3AE46-68F9-4AF6-A863-2A9D5957D4EB}"/>
          </ac:picMkLst>
        </pc:picChg>
      </pc:sldChg>
      <pc:sldChg chg="addSp delSp modSp new mod setBg modShow">
        <pc:chgData name="Mohsen Pourvali" userId="0d33018f-a910-4099-9bab-1f5cb7c987c4" providerId="ADAL" clId="{C7958607-E6AC-4981-8AF3-9A2B7B098DE0}" dt="2022-12-02T07:03:00.342" v="13263" actId="729"/>
        <pc:sldMkLst>
          <pc:docMk/>
          <pc:sldMk cId="116434854" sldId="1822"/>
        </pc:sldMkLst>
        <pc:spChg chg="mod">
          <ac:chgData name="Mohsen Pourvali" userId="0d33018f-a910-4099-9bab-1f5cb7c987c4" providerId="ADAL" clId="{C7958607-E6AC-4981-8AF3-9A2B7B098DE0}" dt="2022-11-23T02:44:46.649" v="2647" actId="26606"/>
          <ac:spMkLst>
            <pc:docMk/>
            <pc:sldMk cId="116434854" sldId="1822"/>
            <ac:spMk id="2" creationId="{FCBD2AA5-BDF7-4E0D-9706-443C83747CAF}"/>
          </ac:spMkLst>
        </pc:spChg>
        <pc:spChg chg="mod">
          <ac:chgData name="Mohsen Pourvali" userId="0d33018f-a910-4099-9bab-1f5cb7c987c4" providerId="ADAL" clId="{C7958607-E6AC-4981-8AF3-9A2B7B098DE0}" dt="2022-12-01T05:24:58.030" v="13093" actId="113"/>
          <ac:spMkLst>
            <pc:docMk/>
            <pc:sldMk cId="116434854" sldId="1822"/>
            <ac:spMk id="3" creationId="{C81F890F-D4E2-42AC-9A39-F175D5133007}"/>
          </ac:spMkLst>
        </pc:spChg>
        <pc:spChg chg="add del">
          <ac:chgData name="Mohsen Pourvali" userId="0d33018f-a910-4099-9bab-1f5cb7c987c4" providerId="ADAL" clId="{C7958607-E6AC-4981-8AF3-9A2B7B098DE0}" dt="2022-11-23T02:44:46.649" v="2647" actId="26606"/>
          <ac:spMkLst>
            <pc:docMk/>
            <pc:sldMk cId="116434854" sldId="1822"/>
            <ac:spMk id="10" creationId="{1A95671B-3CC6-4792-9114-B74FAEA224E6}"/>
          </ac:spMkLst>
        </pc:spChg>
        <pc:picChg chg="add mod">
          <ac:chgData name="Mohsen Pourvali" userId="0d33018f-a910-4099-9bab-1f5cb7c987c4" providerId="ADAL" clId="{C7958607-E6AC-4981-8AF3-9A2B7B098DE0}" dt="2022-11-23T02:44:53.941" v="2650" actId="1076"/>
          <ac:picMkLst>
            <pc:docMk/>
            <pc:sldMk cId="116434854" sldId="1822"/>
            <ac:picMk id="5" creationId="{010EF2FA-A104-4BC8-9EF2-34D7A9B411B4}"/>
          </ac:picMkLst>
        </pc:picChg>
        <pc:picChg chg="add mod">
          <ac:chgData name="Mohsen Pourvali" userId="0d33018f-a910-4099-9bab-1f5cb7c987c4" providerId="ADAL" clId="{C7958607-E6AC-4981-8AF3-9A2B7B098DE0}" dt="2022-12-01T04:46:18.843" v="12894"/>
          <ac:picMkLst>
            <pc:docMk/>
            <pc:sldMk cId="116434854" sldId="1822"/>
            <ac:picMk id="6" creationId="{FB2DEF3D-F5CD-402C-B71B-3F2A69420E1E}"/>
          </ac:picMkLst>
        </pc:picChg>
      </pc:sldChg>
      <pc:sldChg chg="addSp modSp new mod modShow">
        <pc:chgData name="Mohsen Pourvali" userId="0d33018f-a910-4099-9bab-1f5cb7c987c4" providerId="ADAL" clId="{C7958607-E6AC-4981-8AF3-9A2B7B098DE0}" dt="2022-12-02T07:03:02.586" v="13264" actId="729"/>
        <pc:sldMkLst>
          <pc:docMk/>
          <pc:sldMk cId="3574370243" sldId="1823"/>
        </pc:sldMkLst>
        <pc:spChg chg="mod">
          <ac:chgData name="Mohsen Pourvali" userId="0d33018f-a910-4099-9bab-1f5cb7c987c4" providerId="ADAL" clId="{C7958607-E6AC-4981-8AF3-9A2B7B098DE0}" dt="2022-11-23T02:45:43.569" v="2663" actId="5793"/>
          <ac:spMkLst>
            <pc:docMk/>
            <pc:sldMk cId="3574370243" sldId="1823"/>
            <ac:spMk id="2" creationId="{B20C4577-1B52-4E9D-9052-A56C3C4BA589}"/>
          </ac:spMkLst>
        </pc:spChg>
        <pc:spChg chg="mod">
          <ac:chgData name="Mohsen Pourvali" userId="0d33018f-a910-4099-9bab-1f5cb7c987c4" providerId="ADAL" clId="{C7958607-E6AC-4981-8AF3-9A2B7B098DE0}" dt="2022-12-01T05:25:27.103" v="13095" actId="113"/>
          <ac:spMkLst>
            <pc:docMk/>
            <pc:sldMk cId="3574370243" sldId="1823"/>
            <ac:spMk id="3" creationId="{54D58330-74B6-45C4-8992-4E6D460E103A}"/>
          </ac:spMkLst>
        </pc:spChg>
        <pc:picChg chg="add mod">
          <ac:chgData name="Mohsen Pourvali" userId="0d33018f-a910-4099-9bab-1f5cb7c987c4" providerId="ADAL" clId="{C7958607-E6AC-4981-8AF3-9A2B7B098DE0}" dt="2022-11-23T02:52:52.512" v="2670" actId="1076"/>
          <ac:picMkLst>
            <pc:docMk/>
            <pc:sldMk cId="3574370243" sldId="1823"/>
            <ac:picMk id="5" creationId="{0FE915CF-81B7-4219-94A8-253E1E9C2C07}"/>
          </ac:picMkLst>
        </pc:picChg>
        <pc:picChg chg="add mod">
          <ac:chgData name="Mohsen Pourvali" userId="0d33018f-a910-4099-9bab-1f5cb7c987c4" providerId="ADAL" clId="{C7958607-E6AC-4981-8AF3-9A2B7B098DE0}" dt="2022-12-01T04:46:20.961" v="12895"/>
          <ac:picMkLst>
            <pc:docMk/>
            <pc:sldMk cId="3574370243" sldId="1823"/>
            <ac:picMk id="6" creationId="{94598509-88D9-4EC1-B602-E3AFA9CB6FD8}"/>
          </ac:picMkLst>
        </pc:picChg>
        <pc:picChg chg="add mod">
          <ac:chgData name="Mohsen Pourvali" userId="0d33018f-a910-4099-9bab-1f5cb7c987c4" providerId="ADAL" clId="{C7958607-E6AC-4981-8AF3-9A2B7B098DE0}" dt="2022-11-23T02:52:52.512" v="2670" actId="1076"/>
          <ac:picMkLst>
            <pc:docMk/>
            <pc:sldMk cId="3574370243" sldId="1823"/>
            <ac:picMk id="7" creationId="{FAC470F4-F7F3-44DF-9B9F-6233548730BE}"/>
          </ac:picMkLst>
        </pc:picChg>
      </pc:sldChg>
      <pc:sldChg chg="addSp modSp new mod modShow modNotesTx">
        <pc:chgData name="Mohsen Pourvali" userId="0d33018f-a910-4099-9bab-1f5cb7c987c4" providerId="ADAL" clId="{C7958607-E6AC-4981-8AF3-9A2B7B098DE0}" dt="2022-12-02T07:03:05.477" v="13265" actId="729"/>
        <pc:sldMkLst>
          <pc:docMk/>
          <pc:sldMk cId="2936245731" sldId="1824"/>
        </pc:sldMkLst>
        <pc:spChg chg="mod">
          <ac:chgData name="Mohsen Pourvali" userId="0d33018f-a910-4099-9bab-1f5cb7c987c4" providerId="ADAL" clId="{C7958607-E6AC-4981-8AF3-9A2B7B098DE0}" dt="2022-11-23T02:56:32.072" v="2689" actId="5793"/>
          <ac:spMkLst>
            <pc:docMk/>
            <pc:sldMk cId="2936245731" sldId="1824"/>
            <ac:spMk id="2" creationId="{08BE9878-8BF5-44C2-9CE9-3BD3569E7271}"/>
          </ac:spMkLst>
        </pc:spChg>
        <pc:spChg chg="mod">
          <ac:chgData name="Mohsen Pourvali" userId="0d33018f-a910-4099-9bab-1f5cb7c987c4" providerId="ADAL" clId="{C7958607-E6AC-4981-8AF3-9A2B7B098DE0}" dt="2022-11-23T03:33:55.145" v="2767" actId="14100"/>
          <ac:spMkLst>
            <pc:docMk/>
            <pc:sldMk cId="2936245731" sldId="1824"/>
            <ac:spMk id="3" creationId="{E2654DF9-0297-4024-973A-1FD06152A5DF}"/>
          </ac:spMkLst>
        </pc:spChg>
        <pc:graphicFrameChg chg="add mod">
          <ac:chgData name="Mohsen Pourvali" userId="0d33018f-a910-4099-9bab-1f5cb7c987c4" providerId="ADAL" clId="{C7958607-E6AC-4981-8AF3-9A2B7B098DE0}" dt="2022-11-23T03:34:37.630" v="2768" actId="14100"/>
          <ac:graphicFrameMkLst>
            <pc:docMk/>
            <pc:sldMk cId="2936245731" sldId="1824"/>
            <ac:graphicFrameMk id="4" creationId="{8D0ACCB5-1FB8-4802-BBB9-27A753F62C4F}"/>
          </ac:graphicFrameMkLst>
        </pc:graphicFrameChg>
        <pc:picChg chg="add mod">
          <ac:chgData name="Mohsen Pourvali" userId="0d33018f-a910-4099-9bab-1f5cb7c987c4" providerId="ADAL" clId="{C7958607-E6AC-4981-8AF3-9A2B7B098DE0}" dt="2022-12-01T04:46:22.850" v="12896"/>
          <ac:picMkLst>
            <pc:docMk/>
            <pc:sldMk cId="2936245731" sldId="1824"/>
            <ac:picMk id="5" creationId="{E407688B-22FD-43C6-8567-FCD555CA50BE}"/>
          </ac:picMkLst>
        </pc:picChg>
      </pc:sldChg>
      <pc:sldChg chg="addSp delSp modSp new add del mod setBg">
        <pc:chgData name="Mohsen Pourvali" userId="0d33018f-a910-4099-9bab-1f5cb7c987c4" providerId="ADAL" clId="{C7958607-E6AC-4981-8AF3-9A2B7B098DE0}" dt="2022-11-23T03:50:48.985" v="2814" actId="47"/>
        <pc:sldMkLst>
          <pc:docMk/>
          <pc:sldMk cId="1148867147" sldId="1825"/>
        </pc:sldMkLst>
        <pc:spChg chg="mod">
          <ac:chgData name="Mohsen Pourvali" userId="0d33018f-a910-4099-9bab-1f5cb7c987c4" providerId="ADAL" clId="{C7958607-E6AC-4981-8AF3-9A2B7B098DE0}" dt="2022-11-23T03:48:31.989" v="2790" actId="26606"/>
          <ac:spMkLst>
            <pc:docMk/>
            <pc:sldMk cId="1148867147" sldId="1825"/>
            <ac:spMk id="2" creationId="{B85EF5EA-4CCA-47C0-B66C-D005E65F5F56}"/>
          </ac:spMkLst>
        </pc:spChg>
        <pc:spChg chg="mod">
          <ac:chgData name="Mohsen Pourvali" userId="0d33018f-a910-4099-9bab-1f5cb7c987c4" providerId="ADAL" clId="{C7958607-E6AC-4981-8AF3-9A2B7B098DE0}" dt="2022-11-23T03:48:31.989" v="2790" actId="26606"/>
          <ac:spMkLst>
            <pc:docMk/>
            <pc:sldMk cId="1148867147" sldId="1825"/>
            <ac:spMk id="3" creationId="{C22D4982-23B0-4F07-9534-0B7AF044C0F2}"/>
          </ac:spMkLst>
        </pc:spChg>
        <pc:spChg chg="add">
          <ac:chgData name="Mohsen Pourvali" userId="0d33018f-a910-4099-9bab-1f5cb7c987c4" providerId="ADAL" clId="{C7958607-E6AC-4981-8AF3-9A2B7B098DE0}" dt="2022-11-23T03:48:31.989" v="2790" actId="26606"/>
          <ac:spMkLst>
            <pc:docMk/>
            <pc:sldMk cId="1148867147" sldId="1825"/>
            <ac:spMk id="9" creationId="{F13C74B1-5B17-4795-BED0-7140497B445A}"/>
          </ac:spMkLst>
        </pc:spChg>
        <pc:spChg chg="add">
          <ac:chgData name="Mohsen Pourvali" userId="0d33018f-a910-4099-9bab-1f5cb7c987c4" providerId="ADAL" clId="{C7958607-E6AC-4981-8AF3-9A2B7B098DE0}" dt="2022-11-23T03:48:31.989" v="2790" actId="26606"/>
          <ac:spMkLst>
            <pc:docMk/>
            <pc:sldMk cId="1148867147" sldId="1825"/>
            <ac:spMk id="11" creationId="{D4974D33-8DC5-464E-8C6D-BE58F0669C17}"/>
          </ac:spMkLst>
        </pc:spChg>
        <pc:picChg chg="add del mod">
          <ac:chgData name="Mohsen Pourvali" userId="0d33018f-a910-4099-9bab-1f5cb7c987c4" providerId="ADAL" clId="{C7958607-E6AC-4981-8AF3-9A2B7B098DE0}" dt="2022-11-23T03:46:01.510" v="2789" actId="478"/>
          <ac:picMkLst>
            <pc:docMk/>
            <pc:sldMk cId="1148867147" sldId="1825"/>
            <ac:picMk id="5" creationId="{F8A48C83-A7CD-4FFE-8548-710EE25C9DAA}"/>
          </ac:picMkLst>
        </pc:picChg>
        <pc:picChg chg="add del mod">
          <ac:chgData name="Mohsen Pourvali" userId="0d33018f-a910-4099-9bab-1f5cb7c987c4" providerId="ADAL" clId="{C7958607-E6AC-4981-8AF3-9A2B7B098DE0}" dt="2022-11-23T03:49:32.112" v="2794" actId="21"/>
          <ac:picMkLst>
            <pc:docMk/>
            <pc:sldMk cId="1148867147" sldId="1825"/>
            <ac:picMk id="6" creationId="{11504E50-5303-99D3-8827-96390C9D9303}"/>
          </ac:picMkLst>
        </pc:picChg>
      </pc:sldChg>
      <pc:sldChg chg="addSp modSp new mod modShow modNotesTx">
        <pc:chgData name="Mohsen Pourvali" userId="0d33018f-a910-4099-9bab-1f5cb7c987c4" providerId="ADAL" clId="{C7958607-E6AC-4981-8AF3-9A2B7B098DE0}" dt="2022-12-02T07:03:07.428" v="13266" actId="729"/>
        <pc:sldMkLst>
          <pc:docMk/>
          <pc:sldMk cId="2883663228" sldId="1826"/>
        </pc:sldMkLst>
        <pc:spChg chg="mod">
          <ac:chgData name="Mohsen Pourvali" userId="0d33018f-a910-4099-9bab-1f5cb7c987c4" providerId="ADAL" clId="{C7958607-E6AC-4981-8AF3-9A2B7B098DE0}" dt="2022-11-23T03:50:25.943" v="2813" actId="20577"/>
          <ac:spMkLst>
            <pc:docMk/>
            <pc:sldMk cId="2883663228" sldId="1826"/>
            <ac:spMk id="2" creationId="{4B8FAFE5-D24D-4CB9-8EB7-DB2A4249920A}"/>
          </ac:spMkLst>
        </pc:spChg>
        <pc:spChg chg="mod">
          <ac:chgData name="Mohsen Pourvali" userId="0d33018f-a910-4099-9bab-1f5cb7c987c4" providerId="ADAL" clId="{C7958607-E6AC-4981-8AF3-9A2B7B098DE0}" dt="2022-12-01T05:25:55.501" v="13096" actId="113"/>
          <ac:spMkLst>
            <pc:docMk/>
            <pc:sldMk cId="2883663228" sldId="1826"/>
            <ac:spMk id="3" creationId="{4DCD8AF9-8A8F-453F-998A-B38B29EE08EE}"/>
          </ac:spMkLst>
        </pc:spChg>
        <pc:picChg chg="add mod">
          <ac:chgData name="Mohsen Pourvali" userId="0d33018f-a910-4099-9bab-1f5cb7c987c4" providerId="ADAL" clId="{C7958607-E6AC-4981-8AF3-9A2B7B098DE0}" dt="2022-11-23T03:49:56.663" v="2799" actId="14100"/>
          <ac:picMkLst>
            <pc:docMk/>
            <pc:sldMk cId="2883663228" sldId="1826"/>
            <ac:picMk id="4" creationId="{73733A8E-0B6E-4E86-87C1-24109195802D}"/>
          </ac:picMkLst>
        </pc:picChg>
        <pc:picChg chg="add mod">
          <ac:chgData name="Mohsen Pourvali" userId="0d33018f-a910-4099-9bab-1f5cb7c987c4" providerId="ADAL" clId="{C7958607-E6AC-4981-8AF3-9A2B7B098DE0}" dt="2022-12-01T04:46:24.453" v="12897"/>
          <ac:picMkLst>
            <pc:docMk/>
            <pc:sldMk cId="2883663228" sldId="1826"/>
            <ac:picMk id="5" creationId="{A416B8AD-F95A-4CE2-8C3C-692EE592C27D}"/>
          </ac:picMkLst>
        </pc:picChg>
      </pc:sldChg>
      <pc:sldChg chg="addSp delSp modSp new del mod setBg">
        <pc:chgData name="Mohsen Pourvali" userId="0d33018f-a910-4099-9bab-1f5cb7c987c4" providerId="ADAL" clId="{C7958607-E6AC-4981-8AF3-9A2B7B098DE0}" dt="2022-11-23T04:21:24.443" v="2924" actId="47"/>
        <pc:sldMkLst>
          <pc:docMk/>
          <pc:sldMk cId="3638608787" sldId="1827"/>
        </pc:sldMkLst>
        <pc:spChg chg="mod">
          <ac:chgData name="Mohsen Pourvali" userId="0d33018f-a910-4099-9bab-1f5cb7c987c4" providerId="ADAL" clId="{C7958607-E6AC-4981-8AF3-9A2B7B098DE0}" dt="2022-11-23T04:21:17.098" v="2922" actId="21"/>
          <ac:spMkLst>
            <pc:docMk/>
            <pc:sldMk cId="3638608787" sldId="1827"/>
            <ac:spMk id="2" creationId="{E25E4E9B-44D7-41B0-A228-42D174FF06E3}"/>
          </ac:spMkLst>
        </pc:spChg>
        <pc:spChg chg="del">
          <ac:chgData name="Mohsen Pourvali" userId="0d33018f-a910-4099-9bab-1f5cb7c987c4" providerId="ADAL" clId="{C7958607-E6AC-4981-8AF3-9A2B7B098DE0}" dt="2022-11-23T04:19:42.680" v="2916" actId="22"/>
          <ac:spMkLst>
            <pc:docMk/>
            <pc:sldMk cId="3638608787" sldId="1827"/>
            <ac:spMk id="3" creationId="{9AA01703-C4C7-416B-AA7E-069A47737E3B}"/>
          </ac:spMkLst>
        </pc:spChg>
        <pc:spChg chg="add">
          <ac:chgData name="Mohsen Pourvali" userId="0d33018f-a910-4099-9bab-1f5cb7c987c4" providerId="ADAL" clId="{C7958607-E6AC-4981-8AF3-9A2B7B098DE0}" dt="2022-11-23T04:20:15.981" v="2917" actId="26606"/>
          <ac:spMkLst>
            <pc:docMk/>
            <pc:sldMk cId="3638608787" sldId="1827"/>
            <ac:spMk id="9" creationId="{CADE9F4C-D511-6007-553C-418351FC444A}"/>
          </ac:spMkLst>
        </pc:spChg>
        <pc:picChg chg="add del mod ord">
          <ac:chgData name="Mohsen Pourvali" userId="0d33018f-a910-4099-9bab-1f5cb7c987c4" providerId="ADAL" clId="{C7958607-E6AC-4981-8AF3-9A2B7B098DE0}" dt="2022-11-23T04:20:43.796" v="2918" actId="21"/>
          <ac:picMkLst>
            <pc:docMk/>
            <pc:sldMk cId="3638608787" sldId="1827"/>
            <ac:picMk id="5" creationId="{41445AD9-82A0-4297-81E8-7DABF5C3B4CC}"/>
          </ac:picMkLst>
        </pc:picChg>
        <pc:cxnChg chg="add">
          <ac:chgData name="Mohsen Pourvali" userId="0d33018f-a910-4099-9bab-1f5cb7c987c4" providerId="ADAL" clId="{C7958607-E6AC-4981-8AF3-9A2B7B098DE0}" dt="2022-11-23T04:20:15.981" v="2917" actId="26606"/>
          <ac:cxnSpMkLst>
            <pc:docMk/>
            <pc:sldMk cId="3638608787" sldId="1827"/>
            <ac:cxnSpMk id="12" creationId="{E4A809D5-3600-46D4-A466-67F2349A54FB}"/>
          </ac:cxnSpMkLst>
        </pc:cxnChg>
      </pc:sldChg>
      <pc:sldChg chg="addSp modSp new mod modShow modNotesTx">
        <pc:chgData name="Mohsen Pourvali" userId="0d33018f-a910-4099-9bab-1f5cb7c987c4" providerId="ADAL" clId="{C7958607-E6AC-4981-8AF3-9A2B7B098DE0}" dt="2022-12-02T07:03:09.931" v="13267" actId="729"/>
        <pc:sldMkLst>
          <pc:docMk/>
          <pc:sldMk cId="3187487308" sldId="1828"/>
        </pc:sldMkLst>
        <pc:spChg chg="mod">
          <ac:chgData name="Mohsen Pourvali" userId="0d33018f-a910-4099-9bab-1f5cb7c987c4" providerId="ADAL" clId="{C7958607-E6AC-4981-8AF3-9A2B7B098DE0}" dt="2022-11-23T04:21:21.735" v="2923"/>
          <ac:spMkLst>
            <pc:docMk/>
            <pc:sldMk cId="3187487308" sldId="1828"/>
            <ac:spMk id="2" creationId="{1DA20782-7A3F-451A-8C7D-8AAA221E0A99}"/>
          </ac:spMkLst>
        </pc:spChg>
        <pc:spChg chg="mod">
          <ac:chgData name="Mohsen Pourvali" userId="0d33018f-a910-4099-9bab-1f5cb7c987c4" providerId="ADAL" clId="{C7958607-E6AC-4981-8AF3-9A2B7B098DE0}" dt="2022-11-23T05:27:08.048" v="2949" actId="14100"/>
          <ac:spMkLst>
            <pc:docMk/>
            <pc:sldMk cId="3187487308" sldId="1828"/>
            <ac:spMk id="3" creationId="{B3C03BAA-0EB4-4AB3-B8AD-E814A0424C3C}"/>
          </ac:spMkLst>
        </pc:spChg>
        <pc:spChg chg="add mod">
          <ac:chgData name="Mohsen Pourvali" userId="0d33018f-a910-4099-9bab-1f5cb7c987c4" providerId="ADAL" clId="{C7958607-E6AC-4981-8AF3-9A2B7B098DE0}" dt="2022-11-23T04:35:42.519" v="2940" actId="1076"/>
          <ac:spMkLst>
            <pc:docMk/>
            <pc:sldMk cId="3187487308" sldId="1828"/>
            <ac:spMk id="6" creationId="{BEDA9F0B-DBAE-4777-8637-1B92CF6725F5}"/>
          </ac:spMkLst>
        </pc:spChg>
        <pc:spChg chg="add mod">
          <ac:chgData name="Mohsen Pourvali" userId="0d33018f-a910-4099-9bab-1f5cb7c987c4" providerId="ADAL" clId="{C7958607-E6AC-4981-8AF3-9A2B7B098DE0}" dt="2022-11-23T05:31:05.507" v="2959" actId="14100"/>
          <ac:spMkLst>
            <pc:docMk/>
            <pc:sldMk cId="3187487308" sldId="1828"/>
            <ac:spMk id="8" creationId="{CA07732B-CBF5-4958-8175-D12ABDBCA948}"/>
          </ac:spMkLst>
        </pc:spChg>
        <pc:spChg chg="add mod">
          <ac:chgData name="Mohsen Pourvali" userId="0d33018f-a910-4099-9bab-1f5cb7c987c4" providerId="ADAL" clId="{C7958607-E6AC-4981-8AF3-9A2B7B098DE0}" dt="2022-11-23T05:32:01.865" v="2976" actId="1038"/>
          <ac:spMkLst>
            <pc:docMk/>
            <pc:sldMk cId="3187487308" sldId="1828"/>
            <ac:spMk id="10" creationId="{639B2728-DA91-4E7B-A375-795869EFD420}"/>
          </ac:spMkLst>
        </pc:spChg>
        <pc:picChg chg="add mod">
          <ac:chgData name="Mohsen Pourvali" userId="0d33018f-a910-4099-9bab-1f5cb7c987c4" providerId="ADAL" clId="{C7958607-E6AC-4981-8AF3-9A2B7B098DE0}" dt="2022-11-23T04:33:29.061" v="2927" actId="14100"/>
          <ac:picMkLst>
            <pc:docMk/>
            <pc:sldMk cId="3187487308" sldId="1828"/>
            <ac:picMk id="4" creationId="{252769D0-1D48-4373-AB19-268419349113}"/>
          </ac:picMkLst>
        </pc:picChg>
        <pc:picChg chg="add mod">
          <ac:chgData name="Mohsen Pourvali" userId="0d33018f-a910-4099-9bab-1f5cb7c987c4" providerId="ADAL" clId="{C7958607-E6AC-4981-8AF3-9A2B7B098DE0}" dt="2022-12-01T04:46:26.420" v="12898"/>
          <ac:picMkLst>
            <pc:docMk/>
            <pc:sldMk cId="3187487308" sldId="1828"/>
            <ac:picMk id="9" creationId="{2D66B636-A8C7-4190-93CC-421E96A495B7}"/>
          </ac:picMkLst>
        </pc:picChg>
      </pc:sldChg>
      <pc:sldChg chg="addSp modSp new mod modShow modNotesTx">
        <pc:chgData name="Mohsen Pourvali" userId="0d33018f-a910-4099-9bab-1f5cb7c987c4" providerId="ADAL" clId="{C7958607-E6AC-4981-8AF3-9A2B7B098DE0}" dt="2022-12-02T07:03:12.611" v="13268" actId="729"/>
        <pc:sldMkLst>
          <pc:docMk/>
          <pc:sldMk cId="4085440620" sldId="1829"/>
        </pc:sldMkLst>
        <pc:spChg chg="mod">
          <ac:chgData name="Mohsen Pourvali" userId="0d33018f-a910-4099-9bab-1f5cb7c987c4" providerId="ADAL" clId="{C7958607-E6AC-4981-8AF3-9A2B7B098DE0}" dt="2022-11-23T05:33:36.485" v="2994" actId="20577"/>
          <ac:spMkLst>
            <pc:docMk/>
            <pc:sldMk cId="4085440620" sldId="1829"/>
            <ac:spMk id="2" creationId="{5492E2CF-CF80-4824-9603-098638AF0A58}"/>
          </ac:spMkLst>
        </pc:spChg>
        <pc:spChg chg="mod">
          <ac:chgData name="Mohsen Pourvali" userId="0d33018f-a910-4099-9bab-1f5cb7c987c4" providerId="ADAL" clId="{C7958607-E6AC-4981-8AF3-9A2B7B098DE0}" dt="2022-11-28T05:54:11.550" v="6740" actId="207"/>
          <ac:spMkLst>
            <pc:docMk/>
            <pc:sldMk cId="4085440620" sldId="1829"/>
            <ac:spMk id="3" creationId="{C1FF0419-A1C9-409D-8DFA-C2D0C1036D1F}"/>
          </ac:spMkLst>
        </pc:spChg>
        <pc:picChg chg="add mod">
          <ac:chgData name="Mohsen Pourvali" userId="0d33018f-a910-4099-9bab-1f5cb7c987c4" providerId="ADAL" clId="{C7958607-E6AC-4981-8AF3-9A2B7B098DE0}" dt="2022-12-01T04:46:28.139" v="12899"/>
          <ac:picMkLst>
            <pc:docMk/>
            <pc:sldMk cId="4085440620" sldId="1829"/>
            <ac:picMk id="4" creationId="{18292C7B-117D-4B2C-BEE4-C1A72D48CE21}"/>
          </ac:picMkLst>
        </pc:picChg>
      </pc:sldChg>
      <pc:sldChg chg="modSp new mod modShow">
        <pc:chgData name="Mohsen Pourvali" userId="0d33018f-a910-4099-9bab-1f5cb7c987c4" providerId="ADAL" clId="{C7958607-E6AC-4981-8AF3-9A2B7B098DE0}" dt="2022-12-01T03:25:40.932" v="12181" actId="729"/>
        <pc:sldMkLst>
          <pc:docMk/>
          <pc:sldMk cId="203084406" sldId="1830"/>
        </pc:sldMkLst>
        <pc:spChg chg="mod">
          <ac:chgData name="Mohsen Pourvali" userId="0d33018f-a910-4099-9bab-1f5cb7c987c4" providerId="ADAL" clId="{C7958607-E6AC-4981-8AF3-9A2B7B098DE0}" dt="2022-11-23T13:10:48.019" v="3087" actId="27636"/>
          <ac:spMkLst>
            <pc:docMk/>
            <pc:sldMk cId="203084406" sldId="1830"/>
            <ac:spMk id="3" creationId="{34E57D9C-C4D6-4770-9471-8E6F6FAE9514}"/>
          </ac:spMkLst>
        </pc:spChg>
      </pc:sldChg>
      <pc:sldChg chg="modSp new mod modShow">
        <pc:chgData name="Mohsen Pourvali" userId="0d33018f-a910-4099-9bab-1f5cb7c987c4" providerId="ADAL" clId="{C7958607-E6AC-4981-8AF3-9A2B7B098DE0}" dt="2022-12-01T03:25:44.464" v="12182" actId="729"/>
        <pc:sldMkLst>
          <pc:docMk/>
          <pc:sldMk cId="2605001709" sldId="1831"/>
        </pc:sldMkLst>
        <pc:spChg chg="mod">
          <ac:chgData name="Mohsen Pourvali" userId="0d33018f-a910-4099-9bab-1f5cb7c987c4" providerId="ADAL" clId="{C7958607-E6AC-4981-8AF3-9A2B7B098DE0}" dt="2022-11-23T13:11:03.815" v="3090" actId="27636"/>
          <ac:spMkLst>
            <pc:docMk/>
            <pc:sldMk cId="2605001709" sldId="1831"/>
            <ac:spMk id="3" creationId="{9701A5CE-348C-4FDB-AC1D-41226B977A3C}"/>
          </ac:spMkLst>
        </pc:spChg>
      </pc:sldChg>
      <pc:sldChg chg="modSp new mod modShow">
        <pc:chgData name="Mohsen Pourvali" userId="0d33018f-a910-4099-9bab-1f5cb7c987c4" providerId="ADAL" clId="{C7958607-E6AC-4981-8AF3-9A2B7B098DE0}" dt="2022-12-01T03:25:49.763" v="12183" actId="729"/>
        <pc:sldMkLst>
          <pc:docMk/>
          <pc:sldMk cId="1235899313" sldId="1832"/>
        </pc:sldMkLst>
        <pc:spChg chg="mod">
          <ac:chgData name="Mohsen Pourvali" userId="0d33018f-a910-4099-9bab-1f5cb7c987c4" providerId="ADAL" clId="{C7958607-E6AC-4981-8AF3-9A2B7B098DE0}" dt="2022-11-23T13:11:16.723" v="3093" actId="27636"/>
          <ac:spMkLst>
            <pc:docMk/>
            <pc:sldMk cId="1235899313" sldId="1832"/>
            <ac:spMk id="3" creationId="{43AD6EE2-19C8-42A0-81AD-42CDDDCDF1E6}"/>
          </ac:spMkLst>
        </pc:spChg>
      </pc:sldChg>
      <pc:sldChg chg="addSp modSp new mod modNotesTx">
        <pc:chgData name="Mohsen Pourvali" userId="0d33018f-a910-4099-9bab-1f5cb7c987c4" providerId="ADAL" clId="{C7958607-E6AC-4981-8AF3-9A2B7B098DE0}" dt="2022-12-02T08:01:25.640" v="13324" actId="20577"/>
        <pc:sldMkLst>
          <pc:docMk/>
          <pc:sldMk cId="996826426" sldId="1833"/>
        </pc:sldMkLst>
        <pc:spChg chg="mod">
          <ac:chgData name="Mohsen Pourvali" userId="0d33018f-a910-4099-9bab-1f5cb7c987c4" providerId="ADAL" clId="{C7958607-E6AC-4981-8AF3-9A2B7B098DE0}" dt="2022-11-24T07:24:31.657" v="3139"/>
          <ac:spMkLst>
            <pc:docMk/>
            <pc:sldMk cId="996826426" sldId="1833"/>
            <ac:spMk id="2" creationId="{9A42D9A4-6944-4DC8-A613-F947092DAEB6}"/>
          </ac:spMkLst>
        </pc:spChg>
        <pc:spChg chg="mod">
          <ac:chgData name="Mohsen Pourvali" userId="0d33018f-a910-4099-9bab-1f5cb7c987c4" providerId="ADAL" clId="{C7958607-E6AC-4981-8AF3-9A2B7B098DE0}" dt="2022-11-29T03:49:07.389" v="8017" actId="14100"/>
          <ac:spMkLst>
            <pc:docMk/>
            <pc:sldMk cId="996826426" sldId="1833"/>
            <ac:spMk id="3" creationId="{442375C7-3113-4F24-9C18-18C8C74F2852}"/>
          </ac:spMkLst>
        </pc:spChg>
        <pc:picChg chg="add mod">
          <ac:chgData name="Mohsen Pourvali" userId="0d33018f-a910-4099-9bab-1f5cb7c987c4" providerId="ADAL" clId="{C7958607-E6AC-4981-8AF3-9A2B7B098DE0}" dt="2022-12-02T07:49:39.259" v="13284" actId="1076"/>
          <ac:picMkLst>
            <pc:docMk/>
            <pc:sldMk cId="996826426" sldId="1833"/>
            <ac:picMk id="5" creationId="{546CC1BF-330D-4440-84EC-0BB13F1767DC}"/>
          </ac:picMkLst>
        </pc:picChg>
        <pc:picChg chg="add mod">
          <ac:chgData name="Mohsen Pourvali" userId="0d33018f-a910-4099-9bab-1f5cb7c987c4" providerId="ADAL" clId="{C7958607-E6AC-4981-8AF3-9A2B7B098DE0}" dt="2022-12-02T07:56:09.310" v="13299" actId="1076"/>
          <ac:picMkLst>
            <pc:docMk/>
            <pc:sldMk cId="996826426" sldId="1833"/>
            <ac:picMk id="6" creationId="{6AD74151-8410-43B5-B556-401CE4153E71}"/>
          </ac:picMkLst>
        </pc:picChg>
        <pc:picChg chg="add mod">
          <ac:chgData name="Mohsen Pourvali" userId="0d33018f-a910-4099-9bab-1f5cb7c987c4" providerId="ADAL" clId="{C7958607-E6AC-4981-8AF3-9A2B7B098DE0}" dt="2022-12-01T04:48:15.421" v="12922"/>
          <ac:picMkLst>
            <pc:docMk/>
            <pc:sldMk cId="996826426" sldId="1833"/>
            <ac:picMk id="7" creationId="{0CC07B00-C9A9-4221-84B8-B3CC40B5CD6C}"/>
          </ac:picMkLst>
        </pc:picChg>
        <pc:picChg chg="add mod">
          <ac:chgData name="Mohsen Pourvali" userId="0d33018f-a910-4099-9bab-1f5cb7c987c4" providerId="ADAL" clId="{C7958607-E6AC-4981-8AF3-9A2B7B098DE0}" dt="2022-12-02T07:49:56.358" v="13286" actId="1076"/>
          <ac:picMkLst>
            <pc:docMk/>
            <pc:sldMk cId="996826426" sldId="1833"/>
            <ac:picMk id="8" creationId="{3015E715-1062-441C-A6C3-C5312BC9C86A}"/>
          </ac:picMkLst>
        </pc:picChg>
        <pc:picChg chg="add mod">
          <ac:chgData name="Mohsen Pourvali" userId="0d33018f-a910-4099-9bab-1f5cb7c987c4" providerId="ADAL" clId="{C7958607-E6AC-4981-8AF3-9A2B7B098DE0}" dt="2022-12-02T07:54:14.955" v="13291" actId="1076"/>
          <ac:picMkLst>
            <pc:docMk/>
            <pc:sldMk cId="996826426" sldId="1833"/>
            <ac:picMk id="10" creationId="{DA74A293-E2CC-4851-928D-3BECC2625428}"/>
          </ac:picMkLst>
        </pc:picChg>
        <pc:picChg chg="add mod">
          <ac:chgData name="Mohsen Pourvali" userId="0d33018f-a910-4099-9bab-1f5cb7c987c4" providerId="ADAL" clId="{C7958607-E6AC-4981-8AF3-9A2B7B098DE0}" dt="2022-12-02T07:55:07.043" v="13295" actId="1076"/>
          <ac:picMkLst>
            <pc:docMk/>
            <pc:sldMk cId="996826426" sldId="1833"/>
            <ac:picMk id="12" creationId="{128603D0-A2DA-492B-9BA6-17DD6D9F8587}"/>
          </ac:picMkLst>
        </pc:picChg>
        <pc:picChg chg="add mod">
          <ac:chgData name="Mohsen Pourvali" userId="0d33018f-a910-4099-9bab-1f5cb7c987c4" providerId="ADAL" clId="{C7958607-E6AC-4981-8AF3-9A2B7B098DE0}" dt="2022-12-02T07:56:06.367" v="13298" actId="1076"/>
          <ac:picMkLst>
            <pc:docMk/>
            <pc:sldMk cId="996826426" sldId="1833"/>
            <ac:picMk id="14" creationId="{64FC9056-6739-4101-9338-4AF9C99D2FB8}"/>
          </ac:picMkLst>
        </pc:picChg>
      </pc:sldChg>
      <pc:sldChg chg="addSp delSp modSp new mod">
        <pc:chgData name="Mohsen Pourvali" userId="0d33018f-a910-4099-9bab-1f5cb7c987c4" providerId="ADAL" clId="{C7958607-E6AC-4981-8AF3-9A2B7B098DE0}" dt="2022-12-01T04:48:19.175" v="12924"/>
        <pc:sldMkLst>
          <pc:docMk/>
          <pc:sldMk cId="679984962" sldId="1834"/>
        </pc:sldMkLst>
        <pc:spChg chg="del mod">
          <ac:chgData name="Mohsen Pourvali" userId="0d33018f-a910-4099-9bab-1f5cb7c987c4" providerId="ADAL" clId="{C7958607-E6AC-4981-8AF3-9A2B7B098DE0}" dt="2022-11-24T07:14:32.561" v="3124" actId="21"/>
          <ac:spMkLst>
            <pc:docMk/>
            <pc:sldMk cId="679984962" sldId="1834"/>
            <ac:spMk id="2" creationId="{B1094463-9756-4317-86CF-15835E75FF1F}"/>
          </ac:spMkLst>
        </pc:spChg>
        <pc:spChg chg="del">
          <ac:chgData name="Mohsen Pourvali" userId="0d33018f-a910-4099-9bab-1f5cb7c987c4" providerId="ADAL" clId="{C7958607-E6AC-4981-8AF3-9A2B7B098DE0}" dt="2022-11-24T07:14:16.859" v="3119" actId="478"/>
          <ac:spMkLst>
            <pc:docMk/>
            <pc:sldMk cId="679984962" sldId="1834"/>
            <ac:spMk id="3" creationId="{6BADABB1-1975-4214-A4A1-1432005F98DB}"/>
          </ac:spMkLst>
        </pc:spChg>
        <pc:spChg chg="add mod">
          <ac:chgData name="Mohsen Pourvali" userId="0d33018f-a910-4099-9bab-1f5cb7c987c4" providerId="ADAL" clId="{C7958607-E6AC-4981-8AF3-9A2B7B098DE0}" dt="2022-12-01T03:14:30.401" v="12132" actId="14100"/>
          <ac:spMkLst>
            <pc:docMk/>
            <pc:sldMk cId="679984962" sldId="1834"/>
            <ac:spMk id="6" creationId="{52C9E42E-7616-4EAF-97A9-FAED2ED26652}"/>
          </ac:spMkLst>
        </pc:spChg>
        <pc:picChg chg="add mod">
          <ac:chgData name="Mohsen Pourvali" userId="0d33018f-a910-4099-9bab-1f5cb7c987c4" providerId="ADAL" clId="{C7958607-E6AC-4981-8AF3-9A2B7B098DE0}" dt="2022-12-01T04:48:19.175" v="12924"/>
          <ac:picMkLst>
            <pc:docMk/>
            <pc:sldMk cId="679984962" sldId="1834"/>
            <ac:picMk id="4" creationId="{E4964C09-8E43-40A6-8641-6489AF2959E9}"/>
          </ac:picMkLst>
        </pc:picChg>
        <pc:picChg chg="add mod">
          <ac:chgData name="Mohsen Pourvali" userId="0d33018f-a910-4099-9bab-1f5cb7c987c4" providerId="ADAL" clId="{C7958607-E6AC-4981-8AF3-9A2B7B098DE0}" dt="2022-11-24T07:14:26.446" v="3123" actId="1076"/>
          <ac:picMkLst>
            <pc:docMk/>
            <pc:sldMk cId="679984962" sldId="1834"/>
            <ac:picMk id="5" creationId="{300343E2-24EE-4CDB-ABF8-C24181DFCE01}"/>
          </ac:picMkLst>
        </pc:picChg>
      </pc:sldChg>
      <pc:sldChg chg="addSp delSp modSp new del mod">
        <pc:chgData name="Mohsen Pourvali" userId="0d33018f-a910-4099-9bab-1f5cb7c987c4" providerId="ADAL" clId="{C7958607-E6AC-4981-8AF3-9A2B7B098DE0}" dt="2022-11-29T03:51:09.376" v="8022" actId="47"/>
        <pc:sldMkLst>
          <pc:docMk/>
          <pc:sldMk cId="769607678" sldId="1835"/>
        </pc:sldMkLst>
        <pc:spChg chg="mod">
          <ac:chgData name="Mohsen Pourvali" userId="0d33018f-a910-4099-9bab-1f5cb7c987c4" providerId="ADAL" clId="{C7958607-E6AC-4981-8AF3-9A2B7B098DE0}" dt="2022-11-24T07:24:25.573" v="3138" actId="20577"/>
          <ac:spMkLst>
            <pc:docMk/>
            <pc:sldMk cId="769607678" sldId="1835"/>
            <ac:spMk id="2" creationId="{AE2B8370-561A-4D28-AAA8-5DFB26FDED6C}"/>
          </ac:spMkLst>
        </pc:spChg>
        <pc:spChg chg="del">
          <ac:chgData name="Mohsen Pourvali" userId="0d33018f-a910-4099-9bab-1f5cb7c987c4" providerId="ADAL" clId="{C7958607-E6AC-4981-8AF3-9A2B7B098DE0}" dt="2022-11-24T07:23:08.152" v="3129" actId="478"/>
          <ac:spMkLst>
            <pc:docMk/>
            <pc:sldMk cId="769607678" sldId="1835"/>
            <ac:spMk id="3" creationId="{8F6AE07B-CD49-4E73-B42E-C3F20AA54955}"/>
          </ac:spMkLst>
        </pc:spChg>
        <pc:picChg chg="add del">
          <ac:chgData name="Mohsen Pourvali" userId="0d33018f-a910-4099-9bab-1f5cb7c987c4" providerId="ADAL" clId="{C7958607-E6AC-4981-8AF3-9A2B7B098DE0}" dt="2022-11-24T07:23:19.009" v="3131" actId="478"/>
          <ac:picMkLst>
            <pc:docMk/>
            <pc:sldMk cId="769607678" sldId="1835"/>
            <ac:picMk id="5" creationId="{3F25CD53-363B-4567-8269-0FDF616F5F0B}"/>
          </ac:picMkLst>
        </pc:picChg>
        <pc:picChg chg="add del mod">
          <ac:chgData name="Mohsen Pourvali" userId="0d33018f-a910-4099-9bab-1f5cb7c987c4" providerId="ADAL" clId="{C7958607-E6AC-4981-8AF3-9A2B7B098DE0}" dt="2022-11-29T03:49:14.220" v="8019" actId="21"/>
          <ac:picMkLst>
            <pc:docMk/>
            <pc:sldMk cId="769607678" sldId="1835"/>
            <ac:picMk id="7" creationId="{408D8C45-AF7A-4606-B168-8ADF1B774265}"/>
          </ac:picMkLst>
        </pc:picChg>
      </pc:sldChg>
      <pc:sldChg chg="addSp delSp modSp new del mod modNotesTx">
        <pc:chgData name="Mohsen Pourvali" userId="0d33018f-a910-4099-9bab-1f5cb7c987c4" providerId="ADAL" clId="{C7958607-E6AC-4981-8AF3-9A2B7B098DE0}" dt="2022-12-01T05:11:02.993" v="13082" actId="2696"/>
        <pc:sldMkLst>
          <pc:docMk/>
          <pc:sldMk cId="327582551" sldId="1836"/>
        </pc:sldMkLst>
        <pc:spChg chg="del mod">
          <ac:chgData name="Mohsen Pourvali" userId="0d33018f-a910-4099-9bab-1f5cb7c987c4" providerId="ADAL" clId="{C7958607-E6AC-4981-8AF3-9A2B7B098DE0}" dt="2022-11-27T06:47:49.588" v="6063" actId="478"/>
          <ac:spMkLst>
            <pc:docMk/>
            <pc:sldMk cId="327582551" sldId="1836"/>
            <ac:spMk id="2" creationId="{40CDDCD2-2A0E-4128-986D-EF3E6B288789}"/>
          </ac:spMkLst>
        </pc:spChg>
        <pc:spChg chg="mod">
          <ac:chgData name="Mohsen Pourvali" userId="0d33018f-a910-4099-9bab-1f5cb7c987c4" providerId="ADAL" clId="{C7958607-E6AC-4981-8AF3-9A2B7B098DE0}" dt="2022-12-01T04:10:17.910" v="12506" actId="113"/>
          <ac:spMkLst>
            <pc:docMk/>
            <pc:sldMk cId="327582551" sldId="1836"/>
            <ac:spMk id="3" creationId="{D09D2BE9-167B-4BB5-AFC9-3937F8BF55E2}"/>
          </ac:spMkLst>
        </pc:spChg>
        <pc:spChg chg="add mod">
          <ac:chgData name="Mohsen Pourvali" userId="0d33018f-a910-4099-9bab-1f5cb7c987c4" providerId="ADAL" clId="{C7958607-E6AC-4981-8AF3-9A2B7B098DE0}" dt="2022-12-01T04:06:54.263" v="12472" actId="114"/>
          <ac:spMkLst>
            <pc:docMk/>
            <pc:sldMk cId="327582551" sldId="1836"/>
            <ac:spMk id="5" creationId="{175FA076-788E-4406-A0F9-C9BCB81382B7}"/>
          </ac:spMkLst>
        </pc:spChg>
        <pc:spChg chg="add del mod">
          <ac:chgData name="Mohsen Pourvali" userId="0d33018f-a910-4099-9bab-1f5cb7c987c4" providerId="ADAL" clId="{C7958607-E6AC-4981-8AF3-9A2B7B098DE0}" dt="2022-11-27T06:47:53.091" v="6064" actId="478"/>
          <ac:spMkLst>
            <pc:docMk/>
            <pc:sldMk cId="327582551" sldId="1836"/>
            <ac:spMk id="5" creationId="{FDD02811-1732-4737-8588-6A3B79E11724}"/>
          </ac:spMkLst>
        </pc:spChg>
        <pc:spChg chg="add mod">
          <ac:chgData name="Mohsen Pourvali" userId="0d33018f-a910-4099-9bab-1f5cb7c987c4" providerId="ADAL" clId="{C7958607-E6AC-4981-8AF3-9A2B7B098DE0}" dt="2022-12-01T04:07:10.547" v="12475" actId="13822"/>
          <ac:spMkLst>
            <pc:docMk/>
            <pc:sldMk cId="327582551" sldId="1836"/>
            <ac:spMk id="6" creationId="{11D0CCD5-FB53-48E1-A6F3-71929546286E}"/>
          </ac:spMkLst>
        </pc:spChg>
        <pc:spChg chg="add mod">
          <ac:chgData name="Mohsen Pourvali" userId="0d33018f-a910-4099-9bab-1f5cb7c987c4" providerId="ADAL" clId="{C7958607-E6AC-4981-8AF3-9A2B7B098DE0}" dt="2022-12-01T04:06:50.589" v="12470" actId="114"/>
          <ac:spMkLst>
            <pc:docMk/>
            <pc:sldMk cId="327582551" sldId="1836"/>
            <ac:spMk id="8" creationId="{98751FA3-A421-4ED8-A55B-88471AA3FD4B}"/>
          </ac:spMkLst>
        </pc:spChg>
        <pc:picChg chg="add mod">
          <ac:chgData name="Mohsen Pourvali" userId="0d33018f-a910-4099-9bab-1f5cb7c987c4" providerId="ADAL" clId="{C7958607-E6AC-4981-8AF3-9A2B7B098DE0}" dt="2022-11-27T06:48:08.940" v="6076" actId="1035"/>
          <ac:picMkLst>
            <pc:docMk/>
            <pc:sldMk cId="327582551" sldId="1836"/>
            <ac:picMk id="7" creationId="{B10F09C9-DD6C-46D9-ACD9-8BA294C4F72D}"/>
          </ac:picMkLst>
        </pc:picChg>
        <pc:picChg chg="add mod">
          <ac:chgData name="Mohsen Pourvali" userId="0d33018f-a910-4099-9bab-1f5cb7c987c4" providerId="ADAL" clId="{C7958607-E6AC-4981-8AF3-9A2B7B098DE0}" dt="2022-12-01T04:47:45.236" v="12914"/>
          <ac:picMkLst>
            <pc:docMk/>
            <pc:sldMk cId="327582551" sldId="1836"/>
            <ac:picMk id="9" creationId="{E0A6EE40-EAB1-42F6-A27A-89C9AF0EDD55}"/>
          </ac:picMkLst>
        </pc:picChg>
      </pc:sldChg>
      <pc:sldChg chg="modSp add mod">
        <pc:chgData name="Mohsen Pourvali" userId="0d33018f-a910-4099-9bab-1f5cb7c987c4" providerId="ADAL" clId="{C7958607-E6AC-4981-8AF3-9A2B7B098DE0}" dt="2022-12-01T05:12:00.848" v="13085" actId="27636"/>
        <pc:sldMkLst>
          <pc:docMk/>
          <pc:sldMk cId="1950745125" sldId="1836"/>
        </pc:sldMkLst>
        <pc:spChg chg="mod">
          <ac:chgData name="Mohsen Pourvali" userId="0d33018f-a910-4099-9bab-1f5cb7c987c4" providerId="ADAL" clId="{C7958607-E6AC-4981-8AF3-9A2B7B098DE0}" dt="2022-12-01T05:12:00.848" v="13085" actId="27636"/>
          <ac:spMkLst>
            <pc:docMk/>
            <pc:sldMk cId="1950745125" sldId="1836"/>
            <ac:spMk id="3" creationId="{D09D2BE9-167B-4BB5-AFC9-3937F8BF55E2}"/>
          </ac:spMkLst>
        </pc:spChg>
      </pc:sldChg>
      <pc:sldChg chg="modSp new del mod">
        <pc:chgData name="Mohsen Pourvali" userId="0d33018f-a910-4099-9bab-1f5cb7c987c4" providerId="ADAL" clId="{C7958607-E6AC-4981-8AF3-9A2B7B098DE0}" dt="2022-12-01T03:21:47.069" v="12151" actId="47"/>
        <pc:sldMkLst>
          <pc:docMk/>
          <pc:sldMk cId="4088116236" sldId="1837"/>
        </pc:sldMkLst>
        <pc:spChg chg="mod">
          <ac:chgData name="Mohsen Pourvali" userId="0d33018f-a910-4099-9bab-1f5cb7c987c4" providerId="ADAL" clId="{C7958607-E6AC-4981-8AF3-9A2B7B098DE0}" dt="2022-11-25T03:09:25.490" v="3691" actId="5793"/>
          <ac:spMkLst>
            <pc:docMk/>
            <pc:sldMk cId="4088116236" sldId="1837"/>
            <ac:spMk id="3" creationId="{1E472FDD-EA85-4AB0-8665-3D550A15ACB4}"/>
          </ac:spMkLst>
        </pc:spChg>
      </pc:sldChg>
      <pc:sldChg chg="addSp modSp new mod modShow">
        <pc:chgData name="Mohsen Pourvali" userId="0d33018f-a910-4099-9bab-1f5cb7c987c4" providerId="ADAL" clId="{C7958607-E6AC-4981-8AF3-9A2B7B098DE0}" dt="2022-12-02T07:04:31.440" v="13274" actId="729"/>
        <pc:sldMkLst>
          <pc:docMk/>
          <pc:sldMk cId="45344093" sldId="1838"/>
        </pc:sldMkLst>
        <pc:spChg chg="mod">
          <ac:chgData name="Mohsen Pourvali" userId="0d33018f-a910-4099-9bab-1f5cb7c987c4" providerId="ADAL" clId="{C7958607-E6AC-4981-8AF3-9A2B7B098DE0}" dt="2022-11-25T03:10:31.199" v="3739" actId="20577"/>
          <ac:spMkLst>
            <pc:docMk/>
            <pc:sldMk cId="45344093" sldId="1838"/>
            <ac:spMk id="2" creationId="{A5ED06D5-A43E-4ADB-875D-F21C4536A1F7}"/>
          </ac:spMkLst>
        </pc:spChg>
        <pc:spChg chg="mod">
          <ac:chgData name="Mohsen Pourvali" userId="0d33018f-a910-4099-9bab-1f5cb7c987c4" providerId="ADAL" clId="{C7958607-E6AC-4981-8AF3-9A2B7B098DE0}" dt="2022-11-25T03:43:13.685" v="4172" actId="20577"/>
          <ac:spMkLst>
            <pc:docMk/>
            <pc:sldMk cId="45344093" sldId="1838"/>
            <ac:spMk id="3" creationId="{51CAE2B3-F28B-4051-8CE0-8D4453C3C6A9}"/>
          </ac:spMkLst>
        </pc:spChg>
        <pc:picChg chg="add mod">
          <ac:chgData name="Mohsen Pourvali" userId="0d33018f-a910-4099-9bab-1f5cb7c987c4" providerId="ADAL" clId="{C7958607-E6AC-4981-8AF3-9A2B7B098DE0}" dt="2022-12-01T04:47:47.087" v="12915"/>
          <ac:picMkLst>
            <pc:docMk/>
            <pc:sldMk cId="45344093" sldId="1838"/>
            <ac:picMk id="4" creationId="{0BD6BC25-91CF-47C1-8C5D-1AE797666678}"/>
          </ac:picMkLst>
        </pc:picChg>
      </pc:sldChg>
      <pc:sldChg chg="add">
        <pc:chgData name="Mohsen Pourvali" userId="0d33018f-a910-4099-9bab-1f5cb7c987c4" providerId="ADAL" clId="{C7958607-E6AC-4981-8AF3-9A2B7B098DE0}" dt="2022-12-01T05:09:00.048" v="13078"/>
        <pc:sldMkLst>
          <pc:docMk/>
          <pc:sldMk cId="1630953781" sldId="1839"/>
        </pc:sldMkLst>
      </pc:sldChg>
      <pc:sldChg chg="addSp modSp new del mod">
        <pc:chgData name="Mohsen Pourvali" userId="0d33018f-a910-4099-9bab-1f5cb7c987c4" providerId="ADAL" clId="{C7958607-E6AC-4981-8AF3-9A2B7B098DE0}" dt="2022-12-01T05:08:54.684" v="13077" actId="2696"/>
        <pc:sldMkLst>
          <pc:docMk/>
          <pc:sldMk cId="1948902694" sldId="1839"/>
        </pc:sldMkLst>
        <pc:spChg chg="mod">
          <ac:chgData name="Mohsen Pourvali" userId="0d33018f-a910-4099-9bab-1f5cb7c987c4" providerId="ADAL" clId="{C7958607-E6AC-4981-8AF3-9A2B7B098DE0}" dt="2022-12-01T04:43:50.480" v="12877" actId="20577"/>
          <ac:spMkLst>
            <pc:docMk/>
            <pc:sldMk cId="1948902694" sldId="1839"/>
            <ac:spMk id="2" creationId="{0D2650DF-3CB4-4ED2-A457-2BB0CB8C6CDB}"/>
          </ac:spMkLst>
        </pc:spChg>
        <pc:spChg chg="mod">
          <ac:chgData name="Mohsen Pourvali" userId="0d33018f-a910-4099-9bab-1f5cb7c987c4" providerId="ADAL" clId="{C7958607-E6AC-4981-8AF3-9A2B7B098DE0}" dt="2022-12-01T03:09:20.054" v="12127" actId="113"/>
          <ac:spMkLst>
            <pc:docMk/>
            <pc:sldMk cId="1948902694" sldId="1839"/>
            <ac:spMk id="3" creationId="{0E91FD3A-1E32-4979-8955-2BD78BA6947A}"/>
          </ac:spMkLst>
        </pc:spChg>
        <pc:picChg chg="add mod">
          <ac:chgData name="Mohsen Pourvali" userId="0d33018f-a910-4099-9bab-1f5cb7c987c4" providerId="ADAL" clId="{C7958607-E6AC-4981-8AF3-9A2B7B098DE0}" dt="2022-12-01T04:48:17.390" v="12923"/>
          <ac:picMkLst>
            <pc:docMk/>
            <pc:sldMk cId="1948902694" sldId="1839"/>
            <ac:picMk id="4" creationId="{38206D67-2929-499D-8043-B6A625D7AB6D}"/>
          </ac:picMkLst>
        </pc:picChg>
      </pc:sldChg>
      <pc:sldChg chg="addSp delSp modSp new mod">
        <pc:chgData name="Mohsen Pourvali" userId="0d33018f-a910-4099-9bab-1f5cb7c987c4" providerId="ADAL" clId="{C7958607-E6AC-4981-8AF3-9A2B7B098DE0}" dt="2022-12-01T04:49:17.101" v="12936"/>
        <pc:sldMkLst>
          <pc:docMk/>
          <pc:sldMk cId="64576800" sldId="1840"/>
        </pc:sldMkLst>
        <pc:spChg chg="mod">
          <ac:chgData name="Mohsen Pourvali" userId="0d33018f-a910-4099-9bab-1f5cb7c987c4" providerId="ADAL" clId="{C7958607-E6AC-4981-8AF3-9A2B7B098DE0}" dt="2022-11-26T03:29:12.041" v="4421" actId="5793"/>
          <ac:spMkLst>
            <pc:docMk/>
            <pc:sldMk cId="64576800" sldId="1840"/>
            <ac:spMk id="2" creationId="{4E52033D-8255-4E02-8FE9-4F7BE36DE229}"/>
          </ac:spMkLst>
        </pc:spChg>
        <pc:spChg chg="mod">
          <ac:chgData name="Mohsen Pourvali" userId="0d33018f-a910-4099-9bab-1f5cb7c987c4" providerId="ADAL" clId="{C7958607-E6AC-4981-8AF3-9A2B7B098DE0}" dt="2022-11-30T05:19:49.082" v="10181" actId="207"/>
          <ac:spMkLst>
            <pc:docMk/>
            <pc:sldMk cId="64576800" sldId="1840"/>
            <ac:spMk id="3" creationId="{6574CEC7-3C6D-410C-9583-8BBC6045C173}"/>
          </ac:spMkLst>
        </pc:spChg>
        <pc:spChg chg="add mod">
          <ac:chgData name="Mohsen Pourvali" userId="0d33018f-a910-4099-9bab-1f5cb7c987c4" providerId="ADAL" clId="{C7958607-E6AC-4981-8AF3-9A2B7B098DE0}" dt="2022-11-26T04:05:34.272" v="4727" actId="1076"/>
          <ac:spMkLst>
            <pc:docMk/>
            <pc:sldMk cId="64576800" sldId="1840"/>
            <ac:spMk id="5" creationId="{E13F112A-469D-4F38-B4A6-FEB64D3214D5}"/>
          </ac:spMkLst>
        </pc:spChg>
        <pc:spChg chg="add mod">
          <ac:chgData name="Mohsen Pourvali" userId="0d33018f-a910-4099-9bab-1f5cb7c987c4" providerId="ADAL" clId="{C7958607-E6AC-4981-8AF3-9A2B7B098DE0}" dt="2022-11-30T08:22:18.598" v="11528" actId="1076"/>
          <ac:spMkLst>
            <pc:docMk/>
            <pc:sldMk cId="64576800" sldId="1840"/>
            <ac:spMk id="8" creationId="{A91174B6-7BFF-454D-8EA9-2E77692FBA15}"/>
          </ac:spMkLst>
        </pc:spChg>
        <pc:spChg chg="add del mod">
          <ac:chgData name="Mohsen Pourvali" userId="0d33018f-a910-4099-9bab-1f5cb7c987c4" providerId="ADAL" clId="{C7958607-E6AC-4981-8AF3-9A2B7B098DE0}" dt="2022-11-26T04:05:16.121" v="4723" actId="478"/>
          <ac:spMkLst>
            <pc:docMk/>
            <pc:sldMk cId="64576800" sldId="1840"/>
            <ac:spMk id="9" creationId="{00FB8E29-DA24-4568-80C9-7C704E1ECCF3}"/>
          </ac:spMkLst>
        </pc:spChg>
        <pc:picChg chg="add mod">
          <ac:chgData name="Mohsen Pourvali" userId="0d33018f-a910-4099-9bab-1f5cb7c987c4" providerId="ADAL" clId="{C7958607-E6AC-4981-8AF3-9A2B7B098DE0}" dt="2022-11-30T08:21:33.958" v="11518" actId="1076"/>
          <ac:picMkLst>
            <pc:docMk/>
            <pc:sldMk cId="64576800" sldId="1840"/>
            <ac:picMk id="7" creationId="{AEF1F17A-AE47-44C2-A8DE-E5E67EEAE21A}"/>
          </ac:picMkLst>
        </pc:picChg>
        <pc:picChg chg="add mod">
          <ac:chgData name="Mohsen Pourvali" userId="0d33018f-a910-4099-9bab-1f5cb7c987c4" providerId="ADAL" clId="{C7958607-E6AC-4981-8AF3-9A2B7B098DE0}" dt="2022-12-01T04:49:17.101" v="12936"/>
          <ac:picMkLst>
            <pc:docMk/>
            <pc:sldMk cId="64576800" sldId="1840"/>
            <ac:picMk id="9" creationId="{6EED596B-924B-41C2-BF1F-AAB987330A86}"/>
          </ac:picMkLst>
        </pc:picChg>
      </pc:sldChg>
      <pc:sldChg chg="addSp delSp modSp new mod ord modNotesTx">
        <pc:chgData name="Mohsen Pourvali" userId="0d33018f-a910-4099-9bab-1f5cb7c987c4" providerId="ADAL" clId="{C7958607-E6AC-4981-8AF3-9A2B7B098DE0}" dt="2022-12-01T04:49:20.030" v="12937"/>
        <pc:sldMkLst>
          <pc:docMk/>
          <pc:sldMk cId="988769348" sldId="1841"/>
        </pc:sldMkLst>
        <pc:spChg chg="mod">
          <ac:chgData name="Mohsen Pourvali" userId="0d33018f-a910-4099-9bab-1f5cb7c987c4" providerId="ADAL" clId="{C7958607-E6AC-4981-8AF3-9A2B7B098DE0}" dt="2022-11-29T05:50:50.946" v="8424" actId="122"/>
          <ac:spMkLst>
            <pc:docMk/>
            <pc:sldMk cId="988769348" sldId="1841"/>
            <ac:spMk id="2" creationId="{CFD9A196-0A60-4482-AFF6-7C3E06047FD6}"/>
          </ac:spMkLst>
        </pc:spChg>
        <pc:spChg chg="del mod">
          <ac:chgData name="Mohsen Pourvali" userId="0d33018f-a910-4099-9bab-1f5cb7c987c4" providerId="ADAL" clId="{C7958607-E6AC-4981-8AF3-9A2B7B098DE0}" dt="2022-11-29T09:40:07.086" v="8913" actId="21"/>
          <ac:spMkLst>
            <pc:docMk/>
            <pc:sldMk cId="988769348" sldId="1841"/>
            <ac:spMk id="3" creationId="{75F1715E-65CB-4B71-99DF-BC5ECDCE40B2}"/>
          </ac:spMkLst>
        </pc:spChg>
        <pc:spChg chg="add mod">
          <ac:chgData name="Mohsen Pourvali" userId="0d33018f-a910-4099-9bab-1f5cb7c987c4" providerId="ADAL" clId="{C7958607-E6AC-4981-8AF3-9A2B7B098DE0}" dt="2022-11-29T05:50:47.800" v="8423" actId="122"/>
          <ac:spMkLst>
            <pc:docMk/>
            <pc:sldMk cId="988769348" sldId="1841"/>
            <ac:spMk id="4" creationId="{48A09217-793E-4597-8D3D-08E92A1F34DE}"/>
          </ac:spMkLst>
        </pc:spChg>
        <pc:spChg chg="add mod">
          <ac:chgData name="Mohsen Pourvali" userId="0d33018f-a910-4099-9bab-1f5cb7c987c4" providerId="ADAL" clId="{C7958607-E6AC-4981-8AF3-9A2B7B098DE0}" dt="2022-11-29T05:50:14.601" v="8419" actId="207"/>
          <ac:spMkLst>
            <pc:docMk/>
            <pc:sldMk cId="988769348" sldId="1841"/>
            <ac:spMk id="5" creationId="{C1D5443A-163A-4595-A02B-7FB7F6C9D339}"/>
          </ac:spMkLst>
        </pc:spChg>
        <pc:spChg chg="add mod">
          <ac:chgData name="Mohsen Pourvali" userId="0d33018f-a910-4099-9bab-1f5cb7c987c4" providerId="ADAL" clId="{C7958607-E6AC-4981-8AF3-9A2B7B098DE0}" dt="2022-11-29T05:50:44.902" v="8422" actId="122"/>
          <ac:spMkLst>
            <pc:docMk/>
            <pc:sldMk cId="988769348" sldId="1841"/>
            <ac:spMk id="6" creationId="{9464CF81-75F4-4B80-AF22-9872CEEEF2D4}"/>
          </ac:spMkLst>
        </pc:spChg>
        <pc:spChg chg="add mod">
          <ac:chgData name="Mohsen Pourvali" userId="0d33018f-a910-4099-9bab-1f5cb7c987c4" providerId="ADAL" clId="{C7958607-E6AC-4981-8AF3-9A2B7B098DE0}" dt="2022-11-30T05:32:10.098" v="10237" actId="20577"/>
          <ac:spMkLst>
            <pc:docMk/>
            <pc:sldMk cId="988769348" sldId="1841"/>
            <ac:spMk id="7" creationId="{DEA297E8-CC93-407F-97A8-313DC1F4DF6A}"/>
          </ac:spMkLst>
        </pc:spChg>
        <pc:spChg chg="add mod">
          <ac:chgData name="Mohsen Pourvali" userId="0d33018f-a910-4099-9bab-1f5cb7c987c4" providerId="ADAL" clId="{C7958607-E6AC-4981-8AF3-9A2B7B098DE0}" dt="2022-11-29T05:50:40.069" v="8421" actId="122"/>
          <ac:spMkLst>
            <pc:docMk/>
            <pc:sldMk cId="988769348" sldId="1841"/>
            <ac:spMk id="8" creationId="{4582E907-16DE-46F7-96D2-385F1A8CDDF3}"/>
          </ac:spMkLst>
        </pc:spChg>
        <pc:spChg chg="add del mod">
          <ac:chgData name="Mohsen Pourvali" userId="0d33018f-a910-4099-9bab-1f5cb7c987c4" providerId="ADAL" clId="{C7958607-E6AC-4981-8AF3-9A2B7B098DE0}" dt="2022-11-29T09:22:24.601" v="8784" actId="21"/>
          <ac:spMkLst>
            <pc:docMk/>
            <pc:sldMk cId="988769348" sldId="1841"/>
            <ac:spMk id="9" creationId="{FD17FF0F-2373-401D-9A84-D6538605C46F}"/>
          </ac:spMkLst>
        </pc:spChg>
        <pc:spChg chg="add mod">
          <ac:chgData name="Mohsen Pourvali" userId="0d33018f-a910-4099-9bab-1f5cb7c987c4" providerId="ADAL" clId="{C7958607-E6AC-4981-8AF3-9A2B7B098DE0}" dt="2022-11-29T05:53:25.593" v="8428" actId="17032"/>
          <ac:spMkLst>
            <pc:docMk/>
            <pc:sldMk cId="988769348" sldId="1841"/>
            <ac:spMk id="10" creationId="{8CB1A66F-0E41-480A-B6D5-6E5E7DDFC809}"/>
          </ac:spMkLst>
        </pc:spChg>
        <pc:spChg chg="add del mod">
          <ac:chgData name="Mohsen Pourvali" userId="0d33018f-a910-4099-9bab-1f5cb7c987c4" providerId="ADAL" clId="{C7958607-E6AC-4981-8AF3-9A2B7B098DE0}" dt="2022-11-29T05:56:17.825" v="8460" actId="11529"/>
          <ac:spMkLst>
            <pc:docMk/>
            <pc:sldMk cId="988769348" sldId="1841"/>
            <ac:spMk id="11" creationId="{9BEFCCB0-87E5-4BB6-9B0F-117238409091}"/>
          </ac:spMkLst>
        </pc:spChg>
        <pc:spChg chg="add del mod">
          <ac:chgData name="Mohsen Pourvali" userId="0d33018f-a910-4099-9bab-1f5cb7c987c4" providerId="ADAL" clId="{C7958607-E6AC-4981-8AF3-9A2B7B098DE0}" dt="2022-11-29T05:56:16.138" v="8457"/>
          <ac:spMkLst>
            <pc:docMk/>
            <pc:sldMk cId="988769348" sldId="1841"/>
            <ac:spMk id="12" creationId="{80E29BAA-3461-4CDE-87CD-51B4219F80B1}"/>
          </ac:spMkLst>
        </pc:spChg>
        <pc:spChg chg="add del mod">
          <ac:chgData name="Mohsen Pourvali" userId="0d33018f-a910-4099-9bab-1f5cb7c987c4" providerId="ADAL" clId="{C7958607-E6AC-4981-8AF3-9A2B7B098DE0}" dt="2022-11-29T05:56:15.157" v="8455"/>
          <ac:spMkLst>
            <pc:docMk/>
            <pc:sldMk cId="988769348" sldId="1841"/>
            <ac:spMk id="13" creationId="{3C15AD1A-D1E3-4A14-A7F2-8F1A81394286}"/>
          </ac:spMkLst>
        </pc:spChg>
        <pc:spChg chg="add del mod">
          <ac:chgData name="Mohsen Pourvali" userId="0d33018f-a910-4099-9bab-1f5cb7c987c4" providerId="ADAL" clId="{C7958607-E6AC-4981-8AF3-9A2B7B098DE0}" dt="2022-11-29T05:56:14.101" v="8453"/>
          <ac:spMkLst>
            <pc:docMk/>
            <pc:sldMk cId="988769348" sldId="1841"/>
            <ac:spMk id="14" creationId="{D67B91F7-B4E5-4EDE-9C77-2F755FF72365}"/>
          </ac:spMkLst>
        </pc:spChg>
        <pc:spChg chg="add mod">
          <ac:chgData name="Mohsen Pourvali" userId="0d33018f-a910-4099-9bab-1f5cb7c987c4" providerId="ADAL" clId="{C7958607-E6AC-4981-8AF3-9A2B7B098DE0}" dt="2022-11-30T05:32:21.986" v="10249" actId="20577"/>
          <ac:spMkLst>
            <pc:docMk/>
            <pc:sldMk cId="988769348" sldId="1841"/>
            <ac:spMk id="16" creationId="{7F954BA3-8836-4083-97C0-17E5EE0C8ABC}"/>
          </ac:spMkLst>
        </pc:spChg>
        <pc:spChg chg="add mod">
          <ac:chgData name="Mohsen Pourvali" userId="0d33018f-a910-4099-9bab-1f5cb7c987c4" providerId="ADAL" clId="{C7958607-E6AC-4981-8AF3-9A2B7B098DE0}" dt="2022-11-29T09:39:43.910" v="8912" actId="20577"/>
          <ac:spMkLst>
            <pc:docMk/>
            <pc:sldMk cId="988769348" sldId="1841"/>
            <ac:spMk id="17" creationId="{06E13E83-7F58-4F7C-A9A3-45DA6AB40941}"/>
          </ac:spMkLst>
        </pc:spChg>
        <pc:spChg chg="add del mod">
          <ac:chgData name="Mohsen Pourvali" userId="0d33018f-a910-4099-9bab-1f5cb7c987c4" providerId="ADAL" clId="{C7958607-E6AC-4981-8AF3-9A2B7B098DE0}" dt="2022-11-29T09:40:23.241" v="8916" actId="478"/>
          <ac:spMkLst>
            <pc:docMk/>
            <pc:sldMk cId="988769348" sldId="1841"/>
            <ac:spMk id="19" creationId="{E08D0A5A-DEC0-4420-A584-76F2EC86DA6D}"/>
          </ac:spMkLst>
        </pc:spChg>
        <pc:spChg chg="add del mod">
          <ac:chgData name="Mohsen Pourvali" userId="0d33018f-a910-4099-9bab-1f5cb7c987c4" providerId="ADAL" clId="{C7958607-E6AC-4981-8AF3-9A2B7B098DE0}" dt="2022-11-29T09:40:18.097" v="8915" actId="21"/>
          <ac:spMkLst>
            <pc:docMk/>
            <pc:sldMk cId="988769348" sldId="1841"/>
            <ac:spMk id="20" creationId="{B9EE0CB6-D738-4A3B-80AE-8FC4C0DD5347}"/>
          </ac:spMkLst>
        </pc:spChg>
        <pc:spChg chg="add mod">
          <ac:chgData name="Mohsen Pourvali" userId="0d33018f-a910-4099-9bab-1f5cb7c987c4" providerId="ADAL" clId="{C7958607-E6AC-4981-8AF3-9A2B7B098DE0}" dt="2022-11-29T09:40:39.412" v="8918" actId="17032"/>
          <ac:spMkLst>
            <pc:docMk/>
            <pc:sldMk cId="988769348" sldId="1841"/>
            <ac:spMk id="21" creationId="{3BC24CF6-1ABA-42A7-AC6E-4F23AE8A78D9}"/>
          </ac:spMkLst>
        </pc:spChg>
        <pc:picChg chg="add mod">
          <ac:chgData name="Mohsen Pourvali" userId="0d33018f-a910-4099-9bab-1f5cb7c987c4" providerId="ADAL" clId="{C7958607-E6AC-4981-8AF3-9A2B7B098DE0}" dt="2022-11-29T09:22:21.918" v="8783" actId="1076"/>
          <ac:picMkLst>
            <pc:docMk/>
            <pc:sldMk cId="988769348" sldId="1841"/>
            <ac:picMk id="15" creationId="{E6A0482E-D8A7-471A-8801-32C53DFFEFAA}"/>
          </ac:picMkLst>
        </pc:picChg>
        <pc:picChg chg="add mod">
          <ac:chgData name="Mohsen Pourvali" userId="0d33018f-a910-4099-9bab-1f5cb7c987c4" providerId="ADAL" clId="{C7958607-E6AC-4981-8AF3-9A2B7B098DE0}" dt="2022-12-01T04:49:20.030" v="12937"/>
          <ac:picMkLst>
            <pc:docMk/>
            <pc:sldMk cId="988769348" sldId="1841"/>
            <ac:picMk id="22" creationId="{26DA416A-A0B6-40AB-B676-1957EDA173DF}"/>
          </ac:picMkLst>
        </pc:picChg>
      </pc:sldChg>
      <pc:sldChg chg="addSp delSp modSp new del mod setBg">
        <pc:chgData name="Mohsen Pourvali" userId="0d33018f-a910-4099-9bab-1f5cb7c987c4" providerId="ADAL" clId="{C7958607-E6AC-4981-8AF3-9A2B7B098DE0}" dt="2022-12-01T05:09:53.312" v="13079" actId="2696"/>
        <pc:sldMkLst>
          <pc:docMk/>
          <pc:sldMk cId="384221900" sldId="1842"/>
        </pc:sldMkLst>
        <pc:spChg chg="mod">
          <ac:chgData name="Mohsen Pourvali" userId="0d33018f-a910-4099-9bab-1f5cb7c987c4" providerId="ADAL" clId="{C7958607-E6AC-4981-8AF3-9A2B7B098DE0}" dt="2022-11-27T02:55:25.402" v="5300" actId="26606"/>
          <ac:spMkLst>
            <pc:docMk/>
            <pc:sldMk cId="384221900" sldId="1842"/>
            <ac:spMk id="2" creationId="{6ED902F5-1E91-4256-95A5-56FB209E3588}"/>
          </ac:spMkLst>
        </pc:spChg>
        <pc:spChg chg="mod ord">
          <ac:chgData name="Mohsen Pourvali" userId="0d33018f-a910-4099-9bab-1f5cb7c987c4" providerId="ADAL" clId="{C7958607-E6AC-4981-8AF3-9A2B7B098DE0}" dt="2022-11-27T02:55:25.402" v="5300" actId="26606"/>
          <ac:spMkLst>
            <pc:docMk/>
            <pc:sldMk cId="384221900" sldId="1842"/>
            <ac:spMk id="3" creationId="{0DC0CAFF-726E-4B39-84B0-D8EC6669DB6F}"/>
          </ac:spMkLst>
        </pc:spChg>
        <pc:spChg chg="add mod">
          <ac:chgData name="Mohsen Pourvali" userId="0d33018f-a910-4099-9bab-1f5cb7c987c4" providerId="ADAL" clId="{C7958607-E6AC-4981-8AF3-9A2B7B098DE0}" dt="2022-11-27T02:59:29.736" v="5334" actId="1076"/>
          <ac:spMkLst>
            <pc:docMk/>
            <pc:sldMk cId="384221900" sldId="1842"/>
            <ac:spMk id="6" creationId="{77D45CAA-3222-44BC-9B6E-E9E629DB1D7A}"/>
          </ac:spMkLst>
        </pc:spChg>
        <pc:spChg chg="add mod">
          <ac:chgData name="Mohsen Pourvali" userId="0d33018f-a910-4099-9bab-1f5cb7c987c4" providerId="ADAL" clId="{C7958607-E6AC-4981-8AF3-9A2B7B098DE0}" dt="2022-11-27T03:03:09.854" v="5400" actId="1076"/>
          <ac:spMkLst>
            <pc:docMk/>
            <pc:sldMk cId="384221900" sldId="1842"/>
            <ac:spMk id="9" creationId="{3EB3F45B-E0C5-4E0E-9D30-0ED17F758AD8}"/>
          </ac:spMkLst>
        </pc:spChg>
        <pc:spChg chg="add">
          <ac:chgData name="Mohsen Pourvali" userId="0d33018f-a910-4099-9bab-1f5cb7c987c4" providerId="ADAL" clId="{C7958607-E6AC-4981-8AF3-9A2B7B098DE0}" dt="2022-11-27T02:55:25.402" v="5300" actId="26606"/>
          <ac:spMkLst>
            <pc:docMk/>
            <pc:sldMk cId="384221900" sldId="1842"/>
            <ac:spMk id="10" creationId="{8B3A2D1A-45FC-4F95-B150-1C13EF2F6D09}"/>
          </ac:spMkLst>
        </pc:spChg>
        <pc:spChg chg="add del">
          <ac:chgData name="Mohsen Pourvali" userId="0d33018f-a910-4099-9bab-1f5cb7c987c4" providerId="ADAL" clId="{C7958607-E6AC-4981-8AF3-9A2B7B098DE0}" dt="2022-11-27T03:00:47.404" v="5372" actId="478"/>
          <ac:spMkLst>
            <pc:docMk/>
            <pc:sldMk cId="384221900" sldId="1842"/>
            <ac:spMk id="11" creationId="{182CF963-5A43-409E-B221-D65267ABA12E}"/>
          </ac:spMkLst>
        </pc:spChg>
        <pc:spChg chg="add">
          <ac:chgData name="Mohsen Pourvali" userId="0d33018f-a910-4099-9bab-1f5cb7c987c4" providerId="ADAL" clId="{C7958607-E6AC-4981-8AF3-9A2B7B098DE0}" dt="2022-11-27T02:55:25.402" v="5300" actId="26606"/>
          <ac:spMkLst>
            <pc:docMk/>
            <pc:sldMk cId="384221900" sldId="1842"/>
            <ac:spMk id="12" creationId="{39C3C864-C625-4883-B868-9A4C470F4DD5}"/>
          </ac:spMkLst>
        </pc:spChg>
        <pc:spChg chg="add del mod">
          <ac:chgData name="Mohsen Pourvali" userId="0d33018f-a910-4099-9bab-1f5cb7c987c4" providerId="ADAL" clId="{C7958607-E6AC-4981-8AF3-9A2B7B098DE0}" dt="2022-11-27T03:01:44.557" v="5382" actId="478"/>
          <ac:spMkLst>
            <pc:docMk/>
            <pc:sldMk cId="384221900" sldId="1842"/>
            <ac:spMk id="13" creationId="{64D54EDF-4C51-4619-A2C2-9DCDE23EB83C}"/>
          </ac:spMkLst>
        </pc:spChg>
        <pc:spChg chg="add mod">
          <ac:chgData name="Mohsen Pourvali" userId="0d33018f-a910-4099-9bab-1f5cb7c987c4" providerId="ADAL" clId="{C7958607-E6AC-4981-8AF3-9A2B7B098DE0}" dt="2022-11-27T03:02:31.001" v="5391" actId="1076"/>
          <ac:spMkLst>
            <pc:docMk/>
            <pc:sldMk cId="384221900" sldId="1842"/>
            <ac:spMk id="14" creationId="{995995BA-E0F5-46CF-B8BD-811209E25DB8}"/>
          </ac:spMkLst>
        </pc:spChg>
        <pc:spChg chg="add mod">
          <ac:chgData name="Mohsen Pourvali" userId="0d33018f-a910-4099-9bab-1f5cb7c987c4" providerId="ADAL" clId="{C7958607-E6AC-4981-8AF3-9A2B7B098DE0}" dt="2022-11-27T03:02:22.756" v="5390" actId="1076"/>
          <ac:spMkLst>
            <pc:docMk/>
            <pc:sldMk cId="384221900" sldId="1842"/>
            <ac:spMk id="15" creationId="{1448E544-07DE-451A-8D01-628691B8062F}"/>
          </ac:spMkLst>
        </pc:spChg>
        <pc:spChg chg="add mod">
          <ac:chgData name="Mohsen Pourvali" userId="0d33018f-a910-4099-9bab-1f5cb7c987c4" providerId="ADAL" clId="{C7958607-E6AC-4981-8AF3-9A2B7B098DE0}" dt="2022-11-27T03:02:42.972" v="5393" actId="1076"/>
          <ac:spMkLst>
            <pc:docMk/>
            <pc:sldMk cId="384221900" sldId="1842"/>
            <ac:spMk id="16" creationId="{5491B1CA-44B0-4D03-9EB1-7BA03AB4DB1F}"/>
          </ac:spMkLst>
        </pc:spChg>
        <pc:spChg chg="add mod">
          <ac:chgData name="Mohsen Pourvali" userId="0d33018f-a910-4099-9bab-1f5cb7c987c4" providerId="ADAL" clId="{C7958607-E6AC-4981-8AF3-9A2B7B098DE0}" dt="2022-11-27T03:02:48.410" v="5395" actId="1076"/>
          <ac:spMkLst>
            <pc:docMk/>
            <pc:sldMk cId="384221900" sldId="1842"/>
            <ac:spMk id="17" creationId="{4C45FAA9-FBC9-4AFD-8C42-DB9A4EE9D269}"/>
          </ac:spMkLst>
        </pc:spChg>
        <pc:spChg chg="add mod">
          <ac:chgData name="Mohsen Pourvali" userId="0d33018f-a910-4099-9bab-1f5cb7c987c4" providerId="ADAL" clId="{C7958607-E6AC-4981-8AF3-9A2B7B098DE0}" dt="2022-11-27T03:02:56.395" v="5397" actId="1076"/>
          <ac:spMkLst>
            <pc:docMk/>
            <pc:sldMk cId="384221900" sldId="1842"/>
            <ac:spMk id="18" creationId="{4755DA22-02A1-4E1B-8593-8F1CCBC8B9D4}"/>
          </ac:spMkLst>
        </pc:spChg>
        <pc:spChg chg="add mod">
          <ac:chgData name="Mohsen Pourvali" userId="0d33018f-a910-4099-9bab-1f5cb7c987c4" providerId="ADAL" clId="{C7958607-E6AC-4981-8AF3-9A2B7B098DE0}" dt="2022-11-27T03:03:04.314" v="5399" actId="1076"/>
          <ac:spMkLst>
            <pc:docMk/>
            <pc:sldMk cId="384221900" sldId="1842"/>
            <ac:spMk id="19" creationId="{45CD0507-917A-4851-8E74-A4134AFB8D18}"/>
          </ac:spMkLst>
        </pc:spChg>
        <pc:spChg chg="add mod">
          <ac:chgData name="Mohsen Pourvali" userId="0d33018f-a910-4099-9bab-1f5cb7c987c4" providerId="ADAL" clId="{C7958607-E6AC-4981-8AF3-9A2B7B098DE0}" dt="2022-11-27T03:04:43.854" v="5411" actId="692"/>
          <ac:spMkLst>
            <pc:docMk/>
            <pc:sldMk cId="384221900" sldId="1842"/>
            <ac:spMk id="20" creationId="{9BC5406A-76CF-4990-801F-B76643C057EC}"/>
          </ac:spMkLst>
        </pc:spChg>
        <pc:picChg chg="add mod">
          <ac:chgData name="Mohsen Pourvali" userId="0d33018f-a910-4099-9bab-1f5cb7c987c4" providerId="ADAL" clId="{C7958607-E6AC-4981-8AF3-9A2B7B098DE0}" dt="2022-11-27T02:55:25.402" v="5300" actId="26606"/>
          <ac:picMkLst>
            <pc:docMk/>
            <pc:sldMk cId="384221900" sldId="1842"/>
            <ac:picMk id="5" creationId="{5E99FD72-4D19-49DA-B057-9D4400F7D1C9}"/>
          </ac:picMkLst>
        </pc:picChg>
        <pc:picChg chg="add del mod">
          <ac:chgData name="Mohsen Pourvali" userId="0d33018f-a910-4099-9bab-1f5cb7c987c4" providerId="ADAL" clId="{C7958607-E6AC-4981-8AF3-9A2B7B098DE0}" dt="2022-12-01T04:48:58.860" v="12930" actId="478"/>
          <ac:picMkLst>
            <pc:docMk/>
            <pc:sldMk cId="384221900" sldId="1842"/>
            <ac:picMk id="21" creationId="{46F29373-B869-4B5C-8B84-EFE564AB58BB}"/>
          </ac:picMkLst>
        </pc:picChg>
        <pc:cxnChg chg="add del">
          <ac:chgData name="Mohsen Pourvali" userId="0d33018f-a910-4099-9bab-1f5cb7c987c4" providerId="ADAL" clId="{C7958607-E6AC-4981-8AF3-9A2B7B098DE0}" dt="2022-11-27T03:00:30.070" v="5370" actId="478"/>
          <ac:cxnSpMkLst>
            <pc:docMk/>
            <pc:sldMk cId="384221900" sldId="1842"/>
            <ac:cxnSpMk id="8" creationId="{5D807F19-2017-4FF0-9B09-A3739F697637}"/>
          </ac:cxnSpMkLst>
        </pc:cxnChg>
      </pc:sldChg>
      <pc:sldChg chg="delSp add setBg delDesignElem">
        <pc:chgData name="Mohsen Pourvali" userId="0d33018f-a910-4099-9bab-1f5cb7c987c4" providerId="ADAL" clId="{C7958607-E6AC-4981-8AF3-9A2B7B098DE0}" dt="2022-12-01T05:10:28.994" v="13081"/>
        <pc:sldMkLst>
          <pc:docMk/>
          <pc:sldMk cId="2504890590" sldId="1842"/>
        </pc:sldMkLst>
        <pc:spChg chg="del">
          <ac:chgData name="Mohsen Pourvali" userId="0d33018f-a910-4099-9bab-1f5cb7c987c4" providerId="ADAL" clId="{C7958607-E6AC-4981-8AF3-9A2B7B098DE0}" dt="2022-12-01T05:10:28.994" v="13081"/>
          <ac:spMkLst>
            <pc:docMk/>
            <pc:sldMk cId="2504890590" sldId="1842"/>
            <ac:spMk id="10" creationId="{8B3A2D1A-45FC-4F95-B150-1C13EF2F6D09}"/>
          </ac:spMkLst>
        </pc:spChg>
        <pc:spChg chg="del">
          <ac:chgData name="Mohsen Pourvali" userId="0d33018f-a910-4099-9bab-1f5cb7c987c4" providerId="ADAL" clId="{C7958607-E6AC-4981-8AF3-9A2B7B098DE0}" dt="2022-12-01T05:10:28.994" v="13081"/>
          <ac:spMkLst>
            <pc:docMk/>
            <pc:sldMk cId="2504890590" sldId="1842"/>
            <ac:spMk id="12" creationId="{39C3C864-C625-4883-B868-9A4C470F4DD5}"/>
          </ac:spMkLst>
        </pc:spChg>
      </pc:sldChg>
      <pc:sldChg chg="addSp delSp modSp new del mod setBg">
        <pc:chgData name="Mohsen Pourvali" userId="0d33018f-a910-4099-9bab-1f5cb7c987c4" providerId="ADAL" clId="{C7958607-E6AC-4981-8AF3-9A2B7B098DE0}" dt="2022-11-27T03:28:31.234" v="5501" actId="680"/>
        <pc:sldMkLst>
          <pc:docMk/>
          <pc:sldMk cId="1616510678" sldId="1843"/>
        </pc:sldMkLst>
        <pc:spChg chg="add del mod">
          <ac:chgData name="Mohsen Pourvali" userId="0d33018f-a910-4099-9bab-1f5cb7c987c4" providerId="ADAL" clId="{C7958607-E6AC-4981-8AF3-9A2B7B098DE0}" dt="2022-11-27T03:28:29.303" v="5497" actId="20577"/>
          <ac:spMkLst>
            <pc:docMk/>
            <pc:sldMk cId="1616510678" sldId="1843"/>
            <ac:spMk id="2" creationId="{71939065-DEF6-43D4-9014-CC0492FDAB08}"/>
          </ac:spMkLst>
        </pc:spChg>
        <pc:spChg chg="add del">
          <ac:chgData name="Mohsen Pourvali" userId="0d33018f-a910-4099-9bab-1f5cb7c987c4" providerId="ADAL" clId="{C7958607-E6AC-4981-8AF3-9A2B7B098DE0}" dt="2022-11-27T03:23:14.109" v="5425" actId="26606"/>
          <ac:spMkLst>
            <pc:docMk/>
            <pc:sldMk cId="1616510678" sldId="1843"/>
            <ac:spMk id="3" creationId="{3B089E7F-C654-44EC-A011-355B75B1D9F3}"/>
          </ac:spMkLst>
        </pc:spChg>
        <pc:spChg chg="add del">
          <ac:chgData name="Mohsen Pourvali" userId="0d33018f-a910-4099-9bab-1f5cb7c987c4" providerId="ADAL" clId="{C7958607-E6AC-4981-8AF3-9A2B7B098DE0}" dt="2022-11-27T03:23:14.109" v="5425" actId="26606"/>
          <ac:spMkLst>
            <pc:docMk/>
            <pc:sldMk cId="1616510678" sldId="1843"/>
            <ac:spMk id="10" creationId="{DE85DFFE-C3E0-4030-AE7F-A60F0A82AA42}"/>
          </ac:spMkLst>
        </pc:spChg>
        <pc:picChg chg="add del mod">
          <ac:chgData name="Mohsen Pourvali" userId="0d33018f-a910-4099-9bab-1f5cb7c987c4" providerId="ADAL" clId="{C7958607-E6AC-4981-8AF3-9A2B7B098DE0}" dt="2022-11-27T03:28:30.668" v="5500" actId="22"/>
          <ac:picMkLst>
            <pc:docMk/>
            <pc:sldMk cId="1616510678" sldId="1843"/>
            <ac:picMk id="5" creationId="{A9B6B4B7-3E37-4AE8-BD79-1FF1DC727D8F}"/>
          </ac:picMkLst>
        </pc:picChg>
        <pc:picChg chg="add del mod">
          <ac:chgData name="Mohsen Pourvali" userId="0d33018f-a910-4099-9bab-1f5cb7c987c4" providerId="ADAL" clId="{C7958607-E6AC-4981-8AF3-9A2B7B098DE0}" dt="2022-11-27T03:28:26.366" v="5491" actId="22"/>
          <ac:picMkLst>
            <pc:docMk/>
            <pc:sldMk cId="1616510678" sldId="1843"/>
            <ac:picMk id="7" creationId="{3035C657-E820-4451-80DD-55A981D5976C}"/>
          </ac:picMkLst>
        </pc:picChg>
        <pc:picChg chg="add del mod">
          <ac:chgData name="Mohsen Pourvali" userId="0d33018f-a910-4099-9bab-1f5cb7c987c4" providerId="ADAL" clId="{C7958607-E6AC-4981-8AF3-9A2B7B098DE0}" dt="2022-11-27T03:28:23.872" v="5486"/>
          <ac:picMkLst>
            <pc:docMk/>
            <pc:sldMk cId="1616510678" sldId="1843"/>
            <ac:picMk id="9" creationId="{807FA16F-5F27-430C-B10F-E2F3329B0B30}"/>
          </ac:picMkLst>
        </pc:picChg>
      </pc:sldChg>
      <pc:sldChg chg="addSp delSp modSp new mod modShow modNotesTx">
        <pc:chgData name="Mohsen Pourvali" userId="0d33018f-a910-4099-9bab-1f5cb7c987c4" providerId="ADAL" clId="{C7958607-E6AC-4981-8AF3-9A2B7B098DE0}" dt="2022-12-02T08:01:48.092" v="13325" actId="729"/>
        <pc:sldMkLst>
          <pc:docMk/>
          <pc:sldMk cId="3262311958" sldId="1843"/>
        </pc:sldMkLst>
        <pc:spChg chg="del">
          <ac:chgData name="Mohsen Pourvali" userId="0d33018f-a910-4099-9bab-1f5cb7c987c4" providerId="ADAL" clId="{C7958607-E6AC-4981-8AF3-9A2B7B098DE0}" dt="2022-11-27T03:42:04.436" v="5507" actId="478"/>
          <ac:spMkLst>
            <pc:docMk/>
            <pc:sldMk cId="3262311958" sldId="1843"/>
            <ac:spMk id="2" creationId="{8EFC0249-634A-42C3-9051-5440B80F8D72}"/>
          </ac:spMkLst>
        </pc:spChg>
        <pc:spChg chg="add del mod">
          <ac:chgData name="Mohsen Pourvali" userId="0d33018f-a910-4099-9bab-1f5cb7c987c4" providerId="ADAL" clId="{C7958607-E6AC-4981-8AF3-9A2B7B098DE0}" dt="2022-11-27T05:38:59.940" v="5698" actId="21"/>
          <ac:spMkLst>
            <pc:docMk/>
            <pc:sldMk cId="3262311958" sldId="1843"/>
            <ac:spMk id="3" creationId="{68F485C1-34AF-4C3A-83C6-1B3ACB856B64}"/>
          </ac:spMkLst>
        </pc:spChg>
        <pc:spChg chg="add del">
          <ac:chgData name="Mohsen Pourvali" userId="0d33018f-a910-4099-9bab-1f5cb7c987c4" providerId="ADAL" clId="{C7958607-E6AC-4981-8AF3-9A2B7B098DE0}" dt="2022-11-27T05:33:47.178" v="5676" actId="478"/>
          <ac:spMkLst>
            <pc:docMk/>
            <pc:sldMk cId="3262311958" sldId="1843"/>
            <ac:spMk id="21" creationId="{B27FAB1E-475B-4741-9929-84C813D893FA}"/>
          </ac:spMkLst>
        </pc:spChg>
        <pc:spChg chg="add del mod">
          <ac:chgData name="Mohsen Pourvali" userId="0d33018f-a910-4099-9bab-1f5cb7c987c4" providerId="ADAL" clId="{C7958607-E6AC-4981-8AF3-9A2B7B098DE0}" dt="2022-11-27T05:38:24.284" v="5696" actId="21"/>
          <ac:spMkLst>
            <pc:docMk/>
            <pc:sldMk cId="3262311958" sldId="1843"/>
            <ac:spMk id="24" creationId="{6F22949B-5C9E-4D74-AA1C-5F136A4E6725}"/>
          </ac:spMkLst>
        </pc:spChg>
        <pc:spChg chg="add del mod">
          <ac:chgData name="Mohsen Pourvali" userId="0d33018f-a910-4099-9bab-1f5cb7c987c4" providerId="ADAL" clId="{C7958607-E6AC-4981-8AF3-9A2B7B098DE0}" dt="2022-11-27T05:38:23.382" v="5695"/>
          <ac:spMkLst>
            <pc:docMk/>
            <pc:sldMk cId="3262311958" sldId="1843"/>
            <ac:spMk id="25" creationId="{9C6AB189-F082-4E88-9D81-CA87D2A33FDC}"/>
          </ac:spMkLst>
        </pc:spChg>
        <pc:spChg chg="add del mod">
          <ac:chgData name="Mohsen Pourvali" userId="0d33018f-a910-4099-9bab-1f5cb7c987c4" providerId="ADAL" clId="{C7958607-E6AC-4981-8AF3-9A2B7B098DE0}" dt="2022-11-27T05:39:04.103" v="5700" actId="478"/>
          <ac:spMkLst>
            <pc:docMk/>
            <pc:sldMk cId="3262311958" sldId="1843"/>
            <ac:spMk id="27" creationId="{32DF0B92-8043-4F35-921D-A8D37F7A6FAE}"/>
          </ac:spMkLst>
        </pc:spChg>
        <pc:spChg chg="add mod">
          <ac:chgData name="Mohsen Pourvali" userId="0d33018f-a910-4099-9bab-1f5cb7c987c4" providerId="ADAL" clId="{C7958607-E6AC-4981-8AF3-9A2B7B098DE0}" dt="2022-11-27T05:39:05.474" v="5701"/>
          <ac:spMkLst>
            <pc:docMk/>
            <pc:sldMk cId="3262311958" sldId="1843"/>
            <ac:spMk id="28" creationId="{8A2868E1-8B6E-45A9-82EB-AAFC6E69DB26}"/>
          </ac:spMkLst>
        </pc:spChg>
        <pc:spChg chg="add mod">
          <ac:chgData name="Mohsen Pourvali" userId="0d33018f-a910-4099-9bab-1f5cb7c987c4" providerId="ADAL" clId="{C7958607-E6AC-4981-8AF3-9A2B7B098DE0}" dt="2022-11-27T05:44:12.236" v="5740" actId="207"/>
          <ac:spMkLst>
            <pc:docMk/>
            <pc:sldMk cId="3262311958" sldId="1843"/>
            <ac:spMk id="30" creationId="{0C480C73-72F6-407A-9C80-1AD400607C53}"/>
          </ac:spMkLst>
        </pc:spChg>
        <pc:picChg chg="add mod">
          <ac:chgData name="Mohsen Pourvali" userId="0d33018f-a910-4099-9bab-1f5cb7c987c4" providerId="ADAL" clId="{C7958607-E6AC-4981-8AF3-9A2B7B098DE0}" dt="2022-11-27T05:55:56.985" v="5786" actId="1076"/>
          <ac:picMkLst>
            <pc:docMk/>
            <pc:sldMk cId="3262311958" sldId="1843"/>
            <ac:picMk id="4" creationId="{27A517C0-9ECD-4C44-BD10-7850B0B43C26}"/>
          </ac:picMkLst>
        </pc:picChg>
        <pc:picChg chg="add mod">
          <ac:chgData name="Mohsen Pourvali" userId="0d33018f-a910-4099-9bab-1f5cb7c987c4" providerId="ADAL" clId="{C7958607-E6AC-4981-8AF3-9A2B7B098DE0}" dt="2022-11-27T05:49:38.551" v="5750" actId="1076"/>
          <ac:picMkLst>
            <pc:docMk/>
            <pc:sldMk cId="3262311958" sldId="1843"/>
            <ac:picMk id="6" creationId="{0EE33227-B484-40F2-B26F-CDD5D92CD8C0}"/>
          </ac:picMkLst>
        </pc:picChg>
        <pc:picChg chg="add mod">
          <ac:chgData name="Mohsen Pourvali" userId="0d33018f-a910-4099-9bab-1f5cb7c987c4" providerId="ADAL" clId="{C7958607-E6AC-4981-8AF3-9A2B7B098DE0}" dt="2022-11-27T03:49:55.466" v="5535" actId="1076"/>
          <ac:picMkLst>
            <pc:docMk/>
            <pc:sldMk cId="3262311958" sldId="1843"/>
            <ac:picMk id="8" creationId="{3EDFE508-61ED-4185-ABEF-2061046A75C0}"/>
          </ac:picMkLst>
        </pc:picChg>
        <pc:picChg chg="add mod">
          <ac:chgData name="Mohsen Pourvali" userId="0d33018f-a910-4099-9bab-1f5cb7c987c4" providerId="ADAL" clId="{C7958607-E6AC-4981-8AF3-9A2B7B098DE0}" dt="2022-11-27T05:55:15.180" v="5785" actId="1076"/>
          <ac:picMkLst>
            <pc:docMk/>
            <pc:sldMk cId="3262311958" sldId="1843"/>
            <ac:picMk id="10" creationId="{A5CD8B1E-304E-41C7-9F75-1C5E2BE6F865}"/>
          </ac:picMkLst>
        </pc:picChg>
        <pc:picChg chg="add del mod">
          <ac:chgData name="Mohsen Pourvali" userId="0d33018f-a910-4099-9bab-1f5cb7c987c4" providerId="ADAL" clId="{C7958607-E6AC-4981-8AF3-9A2B7B098DE0}" dt="2022-11-27T05:55:15.180" v="5785" actId="1076"/>
          <ac:picMkLst>
            <pc:docMk/>
            <pc:sldMk cId="3262311958" sldId="1843"/>
            <ac:picMk id="12" creationId="{88603D11-F83E-4E19-88DD-55D27402B639}"/>
          </ac:picMkLst>
        </pc:picChg>
        <pc:picChg chg="add mod">
          <ac:chgData name="Mohsen Pourvali" userId="0d33018f-a910-4099-9bab-1f5cb7c987c4" providerId="ADAL" clId="{C7958607-E6AC-4981-8AF3-9A2B7B098DE0}" dt="2022-11-27T05:38:31.129" v="5697" actId="1076"/>
          <ac:picMkLst>
            <pc:docMk/>
            <pc:sldMk cId="3262311958" sldId="1843"/>
            <ac:picMk id="14" creationId="{EA094262-415E-4A92-ACB7-493238616674}"/>
          </ac:picMkLst>
        </pc:picChg>
        <pc:picChg chg="add del mod">
          <ac:chgData name="Mohsen Pourvali" userId="0d33018f-a910-4099-9bab-1f5cb7c987c4" providerId="ADAL" clId="{C7958607-E6AC-4981-8AF3-9A2B7B098DE0}" dt="2022-11-27T05:37:46.732" v="5690"/>
          <ac:picMkLst>
            <pc:docMk/>
            <pc:sldMk cId="3262311958" sldId="1843"/>
            <ac:picMk id="22" creationId="{B1F5FA9B-0B7B-4BC6-AF63-5503BD6C208F}"/>
          </ac:picMkLst>
        </pc:picChg>
        <pc:cxnChg chg="add del mod">
          <ac:chgData name="Mohsen Pourvali" userId="0d33018f-a910-4099-9bab-1f5cb7c987c4" providerId="ADAL" clId="{C7958607-E6AC-4981-8AF3-9A2B7B098DE0}" dt="2022-11-27T05:32:58.830" v="5671" actId="478"/>
          <ac:cxnSpMkLst>
            <pc:docMk/>
            <pc:sldMk cId="3262311958" sldId="1843"/>
            <ac:cxnSpMk id="16" creationId="{5B847190-BBCF-4741-B39D-7CDEAD967C94}"/>
          </ac:cxnSpMkLst>
        </pc:cxnChg>
        <pc:cxnChg chg="add del mod">
          <ac:chgData name="Mohsen Pourvali" userId="0d33018f-a910-4099-9bab-1f5cb7c987c4" providerId="ADAL" clId="{C7958607-E6AC-4981-8AF3-9A2B7B098DE0}" dt="2022-11-27T05:33:17.485" v="5674" actId="478"/>
          <ac:cxnSpMkLst>
            <pc:docMk/>
            <pc:sldMk cId="3262311958" sldId="1843"/>
            <ac:cxnSpMk id="19" creationId="{B7997398-CF06-42DF-AACD-DAF66810133E}"/>
          </ac:cxnSpMkLst>
        </pc:cxnChg>
      </pc:sldChg>
      <pc:sldChg chg="addSp delSp modSp new mod modShow modNotesTx">
        <pc:chgData name="Mohsen Pourvali" userId="0d33018f-a910-4099-9bab-1f5cb7c987c4" providerId="ADAL" clId="{C7958607-E6AC-4981-8AF3-9A2B7B098DE0}" dt="2022-12-02T08:01:50.271" v="13326" actId="729"/>
        <pc:sldMkLst>
          <pc:docMk/>
          <pc:sldMk cId="458364749" sldId="1844"/>
        </pc:sldMkLst>
        <pc:spChg chg="del mod">
          <ac:chgData name="Mohsen Pourvali" userId="0d33018f-a910-4099-9bab-1f5cb7c987c4" providerId="ADAL" clId="{C7958607-E6AC-4981-8AF3-9A2B7B098DE0}" dt="2022-11-27T05:47:27.094" v="5745" actId="478"/>
          <ac:spMkLst>
            <pc:docMk/>
            <pc:sldMk cId="458364749" sldId="1844"/>
            <ac:spMk id="2" creationId="{D0E70EEE-DD84-4FC3-AC66-6F8BF42BE3FE}"/>
          </ac:spMkLst>
        </pc:spChg>
        <pc:spChg chg="del">
          <ac:chgData name="Mohsen Pourvali" userId="0d33018f-a910-4099-9bab-1f5cb7c987c4" providerId="ADAL" clId="{C7958607-E6AC-4981-8AF3-9A2B7B098DE0}" dt="2022-11-27T05:47:24.156" v="5743" actId="478"/>
          <ac:spMkLst>
            <pc:docMk/>
            <pc:sldMk cId="458364749" sldId="1844"/>
            <ac:spMk id="3" creationId="{F7AECD12-9C74-4098-AF9A-C8409E2DA4F9}"/>
          </ac:spMkLst>
        </pc:spChg>
        <pc:picChg chg="add mod">
          <ac:chgData name="Mohsen Pourvali" userId="0d33018f-a910-4099-9bab-1f5cb7c987c4" providerId="ADAL" clId="{C7958607-E6AC-4981-8AF3-9A2B7B098DE0}" dt="2022-11-27T05:47:45.494" v="5749" actId="1076"/>
          <ac:picMkLst>
            <pc:docMk/>
            <pc:sldMk cId="458364749" sldId="1844"/>
            <ac:picMk id="5" creationId="{7279AF0A-9B81-4573-9B08-5741AC353230}"/>
          </ac:picMkLst>
        </pc:picChg>
        <pc:picChg chg="add mod">
          <ac:chgData name="Mohsen Pourvali" userId="0d33018f-a910-4099-9bab-1f5cb7c987c4" providerId="ADAL" clId="{C7958607-E6AC-4981-8AF3-9A2B7B098DE0}" dt="2022-11-27T05:49:42.552" v="5751"/>
          <ac:picMkLst>
            <pc:docMk/>
            <pc:sldMk cId="458364749" sldId="1844"/>
            <ac:picMk id="6" creationId="{847386FD-7D8E-4A7C-A049-E52AFC5D5206}"/>
          </ac:picMkLst>
        </pc:picChg>
      </pc:sldChg>
      <pc:sldChg chg="addSp delSp modSp new del mod">
        <pc:chgData name="Mohsen Pourvali" userId="0d33018f-a910-4099-9bab-1f5cb7c987c4" providerId="ADAL" clId="{C7958607-E6AC-4981-8AF3-9A2B7B098DE0}" dt="2022-11-27T05:45:20.519" v="5741" actId="47"/>
        <pc:sldMkLst>
          <pc:docMk/>
          <pc:sldMk cId="1926099759" sldId="1844"/>
        </pc:sldMkLst>
        <pc:spChg chg="mod">
          <ac:chgData name="Mohsen Pourvali" userId="0d33018f-a910-4099-9bab-1f5cb7c987c4" providerId="ADAL" clId="{C7958607-E6AC-4981-8AF3-9A2B7B098DE0}" dt="2022-11-27T05:23:41.003" v="5651" actId="20577"/>
          <ac:spMkLst>
            <pc:docMk/>
            <pc:sldMk cId="1926099759" sldId="1844"/>
            <ac:spMk id="2" creationId="{697EEF9F-560C-4CD1-9870-A6C25117C61D}"/>
          </ac:spMkLst>
        </pc:spChg>
        <pc:spChg chg="add del">
          <ac:chgData name="Mohsen Pourvali" userId="0d33018f-a910-4099-9bab-1f5cb7c987c4" providerId="ADAL" clId="{C7958607-E6AC-4981-8AF3-9A2B7B098DE0}" dt="2022-11-27T05:23:41.543" v="5652" actId="478"/>
          <ac:spMkLst>
            <pc:docMk/>
            <pc:sldMk cId="1926099759" sldId="1844"/>
            <ac:spMk id="3" creationId="{3E11E9FD-3D8A-48AE-B98E-483C68B42D59}"/>
          </ac:spMkLst>
        </pc:spChg>
      </pc:sldChg>
      <pc:sldChg chg="addSp delSp modSp new mod modShow modNotesTx">
        <pc:chgData name="Mohsen Pourvali" userId="0d33018f-a910-4099-9bab-1f5cb7c987c4" providerId="ADAL" clId="{C7958607-E6AC-4981-8AF3-9A2B7B098DE0}" dt="2022-12-02T08:01:53.632" v="13327" actId="729"/>
        <pc:sldMkLst>
          <pc:docMk/>
          <pc:sldMk cId="4081851836" sldId="1845"/>
        </pc:sldMkLst>
        <pc:spChg chg="del mod">
          <ac:chgData name="Mohsen Pourvali" userId="0d33018f-a910-4099-9bab-1f5cb7c987c4" providerId="ADAL" clId="{C7958607-E6AC-4981-8AF3-9A2B7B098DE0}" dt="2022-11-27T05:50:58.876" v="5755" actId="478"/>
          <ac:spMkLst>
            <pc:docMk/>
            <pc:sldMk cId="4081851836" sldId="1845"/>
            <ac:spMk id="2" creationId="{64E16992-F8E2-43CD-BF9E-D14CDE866260}"/>
          </ac:spMkLst>
        </pc:spChg>
        <pc:spChg chg="del">
          <ac:chgData name="Mohsen Pourvali" userId="0d33018f-a910-4099-9bab-1f5cb7c987c4" providerId="ADAL" clId="{C7958607-E6AC-4981-8AF3-9A2B7B098DE0}" dt="2022-11-27T05:50:55.540" v="5753" actId="478"/>
          <ac:spMkLst>
            <pc:docMk/>
            <pc:sldMk cId="4081851836" sldId="1845"/>
            <ac:spMk id="3" creationId="{33C56FCC-2A98-457C-AE15-3D751362943E}"/>
          </ac:spMkLst>
        </pc:spChg>
        <pc:picChg chg="add mod">
          <ac:chgData name="Mohsen Pourvali" userId="0d33018f-a910-4099-9bab-1f5cb7c987c4" providerId="ADAL" clId="{C7958607-E6AC-4981-8AF3-9A2B7B098DE0}" dt="2022-11-27T05:53:15.330" v="5775" actId="1076"/>
          <ac:picMkLst>
            <pc:docMk/>
            <pc:sldMk cId="4081851836" sldId="1845"/>
            <ac:picMk id="5" creationId="{0EAA3565-9601-4666-B7DD-4F1701B40B9A}"/>
          </ac:picMkLst>
        </pc:picChg>
        <pc:picChg chg="add del mod">
          <ac:chgData name="Mohsen Pourvali" userId="0d33018f-a910-4099-9bab-1f5cb7c987c4" providerId="ADAL" clId="{C7958607-E6AC-4981-8AF3-9A2B7B098DE0}" dt="2022-11-27T05:52:24.495" v="5766" actId="478"/>
          <ac:picMkLst>
            <pc:docMk/>
            <pc:sldMk cId="4081851836" sldId="1845"/>
            <ac:picMk id="7" creationId="{E58C6625-1CF2-47DD-869E-B0B9CA80D606}"/>
          </ac:picMkLst>
        </pc:picChg>
        <pc:picChg chg="add mod">
          <ac:chgData name="Mohsen Pourvali" userId="0d33018f-a910-4099-9bab-1f5cb7c987c4" providerId="ADAL" clId="{C7958607-E6AC-4981-8AF3-9A2B7B098DE0}" dt="2022-11-27T05:52:33.079" v="5767"/>
          <ac:picMkLst>
            <pc:docMk/>
            <pc:sldMk cId="4081851836" sldId="1845"/>
            <ac:picMk id="8" creationId="{A7416EAE-83FB-4F11-B4BB-E6B9472C9338}"/>
          </ac:picMkLst>
        </pc:picChg>
        <pc:picChg chg="add mod">
          <ac:chgData name="Mohsen Pourvali" userId="0d33018f-a910-4099-9bab-1f5cb7c987c4" providerId="ADAL" clId="{C7958607-E6AC-4981-8AF3-9A2B7B098DE0}" dt="2022-11-27T05:53:57.592" v="5778" actId="1076"/>
          <ac:picMkLst>
            <pc:docMk/>
            <pc:sldMk cId="4081851836" sldId="1845"/>
            <ac:picMk id="10" creationId="{3C8DEC81-54A1-4A81-87A1-E909FEDEDFAB}"/>
          </ac:picMkLst>
        </pc:picChg>
        <pc:picChg chg="add mod">
          <ac:chgData name="Mohsen Pourvali" userId="0d33018f-a910-4099-9bab-1f5cb7c987c4" providerId="ADAL" clId="{C7958607-E6AC-4981-8AF3-9A2B7B098DE0}" dt="2022-11-27T05:54:17.936" v="5782" actId="1076"/>
          <ac:picMkLst>
            <pc:docMk/>
            <pc:sldMk cId="4081851836" sldId="1845"/>
            <ac:picMk id="12" creationId="{983AEAEF-E162-4719-8416-32CFD144C8AE}"/>
          </ac:picMkLst>
        </pc:picChg>
      </pc:sldChg>
      <pc:sldChg chg="addSp delSp modSp new mod ord">
        <pc:chgData name="Mohsen Pourvali" userId="0d33018f-a910-4099-9bab-1f5cb7c987c4" providerId="ADAL" clId="{C7958607-E6AC-4981-8AF3-9A2B7B098DE0}" dt="2022-12-02T08:10:34.153" v="13454" actId="1076"/>
        <pc:sldMkLst>
          <pc:docMk/>
          <pc:sldMk cId="1726103218" sldId="1846"/>
        </pc:sldMkLst>
        <pc:spChg chg="add del">
          <ac:chgData name="Mohsen Pourvali" userId="0d33018f-a910-4099-9bab-1f5cb7c987c4" providerId="ADAL" clId="{C7958607-E6AC-4981-8AF3-9A2B7B098DE0}" dt="2022-11-28T02:06:52.772" v="6216" actId="478"/>
          <ac:spMkLst>
            <pc:docMk/>
            <pc:sldMk cId="1726103218" sldId="1846"/>
            <ac:spMk id="2" creationId="{F13E1FE3-E0B5-492D-A942-DEAB2A435108}"/>
          </ac:spMkLst>
        </pc:spChg>
        <pc:spChg chg="add del">
          <ac:chgData name="Mohsen Pourvali" userId="0d33018f-a910-4099-9bab-1f5cb7c987c4" providerId="ADAL" clId="{C7958607-E6AC-4981-8AF3-9A2B7B098DE0}" dt="2022-11-28T02:06:53.886" v="6217" actId="478"/>
          <ac:spMkLst>
            <pc:docMk/>
            <pc:sldMk cId="1726103218" sldId="1846"/>
            <ac:spMk id="3" creationId="{120B8D31-54A2-4C25-96FD-C2A34162499E}"/>
          </ac:spMkLst>
        </pc:spChg>
        <pc:spChg chg="add mod">
          <ac:chgData name="Mohsen Pourvali" userId="0d33018f-a910-4099-9bab-1f5cb7c987c4" providerId="ADAL" clId="{C7958607-E6AC-4981-8AF3-9A2B7B098DE0}" dt="2022-12-02T08:10:27.608" v="13452" actId="1076"/>
          <ac:spMkLst>
            <pc:docMk/>
            <pc:sldMk cId="1726103218" sldId="1846"/>
            <ac:spMk id="5" creationId="{E557774F-6951-4340-BBD9-B2A2C2F4E69E}"/>
          </ac:spMkLst>
        </pc:spChg>
        <pc:spChg chg="add mod">
          <ac:chgData name="Mohsen Pourvali" userId="0d33018f-a910-4099-9bab-1f5cb7c987c4" providerId="ADAL" clId="{C7958607-E6AC-4981-8AF3-9A2B7B098DE0}" dt="2022-12-02T08:10:27.608" v="13452" actId="1076"/>
          <ac:spMkLst>
            <pc:docMk/>
            <pc:sldMk cId="1726103218" sldId="1846"/>
            <ac:spMk id="7" creationId="{88B2BA37-0D34-4A47-881E-CA029E63D05C}"/>
          </ac:spMkLst>
        </pc:spChg>
        <pc:spChg chg="add mod">
          <ac:chgData name="Mohsen Pourvali" userId="0d33018f-a910-4099-9bab-1f5cb7c987c4" providerId="ADAL" clId="{C7958607-E6AC-4981-8AF3-9A2B7B098DE0}" dt="2022-12-02T08:10:27.608" v="13452" actId="1076"/>
          <ac:spMkLst>
            <pc:docMk/>
            <pc:sldMk cId="1726103218" sldId="1846"/>
            <ac:spMk id="9" creationId="{095EE52E-A642-417A-A723-7312100B83A5}"/>
          </ac:spMkLst>
        </pc:spChg>
        <pc:spChg chg="add mod">
          <ac:chgData name="Mohsen Pourvali" userId="0d33018f-a910-4099-9bab-1f5cb7c987c4" providerId="ADAL" clId="{C7958607-E6AC-4981-8AF3-9A2B7B098DE0}" dt="2022-12-02T08:10:27.608" v="13452" actId="1076"/>
          <ac:spMkLst>
            <pc:docMk/>
            <pc:sldMk cId="1726103218" sldId="1846"/>
            <ac:spMk id="10" creationId="{F98F3CCF-40D0-45A6-ACA8-412E275EB58D}"/>
          </ac:spMkLst>
        </pc:spChg>
        <pc:spChg chg="add mod">
          <ac:chgData name="Mohsen Pourvali" userId="0d33018f-a910-4099-9bab-1f5cb7c987c4" providerId="ADAL" clId="{C7958607-E6AC-4981-8AF3-9A2B7B098DE0}" dt="2022-12-02T08:10:27.608" v="13452" actId="1076"/>
          <ac:spMkLst>
            <pc:docMk/>
            <pc:sldMk cId="1726103218" sldId="1846"/>
            <ac:spMk id="11" creationId="{509B491B-1EA9-42A0-B1FD-EF038614E3CD}"/>
          </ac:spMkLst>
        </pc:spChg>
        <pc:spChg chg="add mod">
          <ac:chgData name="Mohsen Pourvali" userId="0d33018f-a910-4099-9bab-1f5cb7c987c4" providerId="ADAL" clId="{C7958607-E6AC-4981-8AF3-9A2B7B098DE0}" dt="2022-12-02T08:10:34.153" v="13454" actId="1076"/>
          <ac:spMkLst>
            <pc:docMk/>
            <pc:sldMk cId="1726103218" sldId="1846"/>
            <ac:spMk id="14" creationId="{C5BC6EE9-6F56-4D4D-B0A3-06AD9C415A0A}"/>
          </ac:spMkLst>
        </pc:spChg>
        <pc:picChg chg="add del mod">
          <ac:chgData name="Mohsen Pourvali" userId="0d33018f-a910-4099-9bab-1f5cb7c987c4" providerId="ADAL" clId="{C7958607-E6AC-4981-8AF3-9A2B7B098DE0}" dt="2022-12-02T08:10:00.688" v="13450" actId="478"/>
          <ac:picMkLst>
            <pc:docMk/>
            <pc:sldMk cId="1726103218" sldId="1846"/>
            <ac:picMk id="4" creationId="{E61A2115-8597-47F8-9CF3-AC630042529A}"/>
          </ac:picMkLst>
        </pc:picChg>
        <pc:picChg chg="add mod">
          <ac:chgData name="Mohsen Pourvali" userId="0d33018f-a910-4099-9bab-1f5cb7c987c4" providerId="ADAL" clId="{C7958607-E6AC-4981-8AF3-9A2B7B098DE0}" dt="2022-12-01T04:49:06.448" v="12931"/>
          <ac:picMkLst>
            <pc:docMk/>
            <pc:sldMk cId="1726103218" sldId="1846"/>
            <ac:picMk id="12" creationId="{8ACEF751-B6CA-4E7C-B496-BFC2AA17EAB4}"/>
          </ac:picMkLst>
        </pc:picChg>
        <pc:picChg chg="add mod">
          <ac:chgData name="Mohsen Pourvali" userId="0d33018f-a910-4099-9bab-1f5cb7c987c4" providerId="ADAL" clId="{C7958607-E6AC-4981-8AF3-9A2B7B098DE0}" dt="2022-12-02T08:10:06.887" v="13451"/>
          <ac:picMkLst>
            <pc:docMk/>
            <pc:sldMk cId="1726103218" sldId="1846"/>
            <ac:picMk id="15" creationId="{80D42BF3-9A5A-4A44-8B46-0BD145C380F2}"/>
          </ac:picMkLst>
        </pc:picChg>
        <pc:cxnChg chg="add mod">
          <ac:chgData name="Mohsen Pourvali" userId="0d33018f-a910-4099-9bab-1f5cb7c987c4" providerId="ADAL" clId="{C7958607-E6AC-4981-8AF3-9A2B7B098DE0}" dt="2022-12-02T08:10:27.608" v="13452" actId="1076"/>
          <ac:cxnSpMkLst>
            <pc:docMk/>
            <pc:sldMk cId="1726103218" sldId="1846"/>
            <ac:cxnSpMk id="13" creationId="{FE1FD84F-4359-48F0-A486-086FA9546D87}"/>
          </ac:cxnSpMkLst>
        </pc:cxnChg>
        <pc:cxnChg chg="add mod">
          <ac:chgData name="Mohsen Pourvali" userId="0d33018f-a910-4099-9bab-1f5cb7c987c4" providerId="ADAL" clId="{C7958607-E6AC-4981-8AF3-9A2B7B098DE0}" dt="2022-12-02T08:10:27.608" v="13452" actId="1076"/>
          <ac:cxnSpMkLst>
            <pc:docMk/>
            <pc:sldMk cId="1726103218" sldId="1846"/>
            <ac:cxnSpMk id="16" creationId="{5C78E097-08B6-4B79-A93F-90E3794C7A6A}"/>
          </ac:cxnSpMkLst>
        </pc:cxnChg>
      </pc:sldChg>
      <pc:sldChg chg="addSp delSp modSp new mod setBg setClrOvrMap">
        <pc:chgData name="Mohsen Pourvali" userId="0d33018f-a910-4099-9bab-1f5cb7c987c4" providerId="ADAL" clId="{C7958607-E6AC-4981-8AF3-9A2B7B098DE0}" dt="2022-12-01T04:47:37.623" v="12910"/>
        <pc:sldMkLst>
          <pc:docMk/>
          <pc:sldMk cId="3155534079" sldId="1847"/>
        </pc:sldMkLst>
        <pc:spChg chg="mod">
          <ac:chgData name="Mohsen Pourvali" userId="0d33018f-a910-4099-9bab-1f5cb7c987c4" providerId="ADAL" clId="{C7958607-E6AC-4981-8AF3-9A2B7B098DE0}" dt="2022-11-28T05:45:18.161" v="6583" actId="26606"/>
          <ac:spMkLst>
            <pc:docMk/>
            <pc:sldMk cId="3155534079" sldId="1847"/>
            <ac:spMk id="2" creationId="{FAE7C914-42CD-4D12-B403-D5B2E97ADB5C}"/>
          </ac:spMkLst>
        </pc:spChg>
        <pc:spChg chg="mod ord">
          <ac:chgData name="Mohsen Pourvali" userId="0d33018f-a910-4099-9bab-1f5cb7c987c4" providerId="ADAL" clId="{C7958607-E6AC-4981-8AF3-9A2B7B098DE0}" dt="2022-11-28T05:50:16.046" v="6726" actId="113"/>
          <ac:spMkLst>
            <pc:docMk/>
            <pc:sldMk cId="3155534079" sldId="1847"/>
            <ac:spMk id="3" creationId="{4DAF8134-7521-4CD3-8F11-8E1B077CE3FC}"/>
          </ac:spMkLst>
        </pc:spChg>
        <pc:spChg chg="add del">
          <ac:chgData name="Mohsen Pourvali" userId="0d33018f-a910-4099-9bab-1f5cb7c987c4" providerId="ADAL" clId="{C7958607-E6AC-4981-8AF3-9A2B7B098DE0}" dt="2022-11-28T05:45:18.161" v="6583" actId="26606"/>
          <ac:spMkLst>
            <pc:docMk/>
            <pc:sldMk cId="3155534079" sldId="1847"/>
            <ac:spMk id="9" creationId="{21AC6A30-4F22-4C0F-B278-19C5B8A80C55}"/>
          </ac:spMkLst>
        </pc:spChg>
        <pc:spChg chg="add del">
          <ac:chgData name="Mohsen Pourvali" userId="0d33018f-a910-4099-9bab-1f5cb7c987c4" providerId="ADAL" clId="{C7958607-E6AC-4981-8AF3-9A2B7B098DE0}" dt="2022-11-28T03:53:30.267" v="6505" actId="26606"/>
          <ac:spMkLst>
            <pc:docMk/>
            <pc:sldMk cId="3155534079" sldId="1847"/>
            <ac:spMk id="10" creationId="{F13C74B1-5B17-4795-BED0-7140497B445A}"/>
          </ac:spMkLst>
        </pc:spChg>
        <pc:spChg chg="add del">
          <ac:chgData name="Mohsen Pourvali" userId="0d33018f-a910-4099-9bab-1f5cb7c987c4" providerId="ADAL" clId="{C7958607-E6AC-4981-8AF3-9A2B7B098DE0}" dt="2022-11-28T03:53:30.267" v="6505" actId="26606"/>
          <ac:spMkLst>
            <pc:docMk/>
            <pc:sldMk cId="3155534079" sldId="1847"/>
            <ac:spMk id="12" creationId="{D4974D33-8DC5-464E-8C6D-BE58F0669C17}"/>
          </ac:spMkLst>
        </pc:spChg>
        <pc:spChg chg="add del">
          <ac:chgData name="Mohsen Pourvali" userId="0d33018f-a910-4099-9bab-1f5cb7c987c4" providerId="ADAL" clId="{C7958607-E6AC-4981-8AF3-9A2B7B098DE0}" dt="2022-11-28T05:45:18.161" v="6583" actId="26606"/>
          <ac:spMkLst>
            <pc:docMk/>
            <pc:sldMk cId="3155534079" sldId="1847"/>
            <ac:spMk id="14" creationId="{BB4335AD-65B1-44E4-90AF-264024FE4BD2}"/>
          </ac:spMkLst>
        </pc:spChg>
        <pc:spChg chg="add mod">
          <ac:chgData name="Mohsen Pourvali" userId="0d33018f-a910-4099-9bab-1f5cb7c987c4" providerId="ADAL" clId="{C7958607-E6AC-4981-8AF3-9A2B7B098DE0}" dt="2022-11-28T05:53:00.067" v="6738" actId="113"/>
          <ac:spMkLst>
            <pc:docMk/>
            <pc:sldMk cId="3155534079" sldId="1847"/>
            <ac:spMk id="19" creationId="{5964CBD7-2197-40FB-9CD1-E4248DEBAB7C}"/>
          </ac:spMkLst>
        </pc:spChg>
        <pc:spChg chg="add del">
          <ac:chgData name="Mohsen Pourvali" userId="0d33018f-a910-4099-9bab-1f5cb7c987c4" providerId="ADAL" clId="{C7958607-E6AC-4981-8AF3-9A2B7B098DE0}" dt="2022-11-28T04:30:17.848" v="6541" actId="26606"/>
          <ac:spMkLst>
            <pc:docMk/>
            <pc:sldMk cId="3155534079" sldId="1847"/>
            <ac:spMk id="20" creationId="{C99A8FB7-A79B-4BC9-9D56-B79587F6AA3E}"/>
          </ac:spMkLst>
        </pc:spChg>
        <pc:spChg chg="add">
          <ac:chgData name="Mohsen Pourvali" userId="0d33018f-a910-4099-9bab-1f5cb7c987c4" providerId="ADAL" clId="{C7958607-E6AC-4981-8AF3-9A2B7B098DE0}" dt="2022-11-28T05:45:18.161" v="6583" actId="26606"/>
          <ac:spMkLst>
            <pc:docMk/>
            <pc:sldMk cId="3155534079" sldId="1847"/>
            <ac:spMk id="21" creationId="{ADC09A0A-5EF7-45F4-B8EE-54903540B378}"/>
          </ac:spMkLst>
        </pc:spChg>
        <pc:spChg chg="add del">
          <ac:chgData name="Mohsen Pourvali" userId="0d33018f-a910-4099-9bab-1f5cb7c987c4" providerId="ADAL" clId="{C7958607-E6AC-4981-8AF3-9A2B7B098DE0}" dt="2022-11-28T04:30:17.848" v="6541" actId="26606"/>
          <ac:spMkLst>
            <pc:docMk/>
            <pc:sldMk cId="3155534079" sldId="1847"/>
            <ac:spMk id="22" creationId="{B23893E2-3349-46D7-A7AA-B9E447957FB1}"/>
          </ac:spMkLst>
        </pc:spChg>
        <pc:spChg chg="add del">
          <ac:chgData name="Mohsen Pourvali" userId="0d33018f-a910-4099-9bab-1f5cb7c987c4" providerId="ADAL" clId="{C7958607-E6AC-4981-8AF3-9A2B7B098DE0}" dt="2022-11-28T04:30:17.848" v="6541" actId="26606"/>
          <ac:spMkLst>
            <pc:docMk/>
            <pc:sldMk cId="3155534079" sldId="1847"/>
            <ac:spMk id="24" creationId="{2B7592FE-10D1-4664-B623-353F47C8DF7F}"/>
          </ac:spMkLst>
        </pc:spChg>
        <pc:spChg chg="add del">
          <ac:chgData name="Mohsen Pourvali" userId="0d33018f-a910-4099-9bab-1f5cb7c987c4" providerId="ADAL" clId="{C7958607-E6AC-4981-8AF3-9A2B7B098DE0}" dt="2022-11-28T04:30:38.526" v="6543" actId="26606"/>
          <ac:spMkLst>
            <pc:docMk/>
            <pc:sldMk cId="3155534079" sldId="1847"/>
            <ac:spMk id="26" creationId="{34D85B6A-FF18-4EFD-BD23-77FDE89EC5A0}"/>
          </ac:spMkLst>
        </pc:spChg>
        <pc:spChg chg="add del">
          <ac:chgData name="Mohsen Pourvali" userId="0d33018f-a910-4099-9bab-1f5cb7c987c4" providerId="ADAL" clId="{C7958607-E6AC-4981-8AF3-9A2B7B098DE0}" dt="2022-11-28T04:30:38.526" v="6543" actId="26606"/>
          <ac:spMkLst>
            <pc:docMk/>
            <pc:sldMk cId="3155534079" sldId="1847"/>
            <ac:spMk id="27" creationId="{E8AAB596-4870-4D7C-9F51-06F1F7367CCD}"/>
          </ac:spMkLst>
        </pc:spChg>
        <pc:picChg chg="add del mod">
          <ac:chgData name="Mohsen Pourvali" userId="0d33018f-a910-4099-9bab-1f5cb7c987c4" providerId="ADAL" clId="{C7958607-E6AC-4981-8AF3-9A2B7B098DE0}" dt="2022-11-28T04:29:38.660" v="6538" actId="21"/>
          <ac:picMkLst>
            <pc:docMk/>
            <pc:sldMk cId="3155534079" sldId="1847"/>
            <ac:picMk id="5" creationId="{79C5CA83-21AF-4E6E-8D2B-9F76AC3DC039}"/>
          </ac:picMkLst>
        </pc:picChg>
        <pc:picChg chg="add mod ord">
          <ac:chgData name="Mohsen Pourvali" userId="0d33018f-a910-4099-9bab-1f5cb7c987c4" providerId="ADAL" clId="{C7958607-E6AC-4981-8AF3-9A2B7B098DE0}" dt="2022-11-28T05:46:13.069" v="6588" actId="1076"/>
          <ac:picMkLst>
            <pc:docMk/>
            <pc:sldMk cId="3155534079" sldId="1847"/>
            <ac:picMk id="7" creationId="{EFE26031-D3B1-46BE-9558-AFC62CBD6ACE}"/>
          </ac:picMkLst>
        </pc:picChg>
        <pc:picChg chg="add mod">
          <ac:chgData name="Mohsen Pourvali" userId="0d33018f-a910-4099-9bab-1f5cb7c987c4" providerId="ADAL" clId="{C7958607-E6AC-4981-8AF3-9A2B7B098DE0}" dt="2022-12-01T04:47:37.623" v="12910"/>
          <ac:picMkLst>
            <pc:docMk/>
            <pc:sldMk cId="3155534079" sldId="1847"/>
            <ac:picMk id="10" creationId="{5D488392-EC8A-4E4E-B51F-C1E0BF897265}"/>
          </ac:picMkLst>
        </pc:picChg>
        <pc:picChg chg="add del mod">
          <ac:chgData name="Mohsen Pourvali" userId="0d33018f-a910-4099-9bab-1f5cb7c987c4" providerId="ADAL" clId="{C7958607-E6AC-4981-8AF3-9A2B7B098DE0}" dt="2022-11-28T05:43:09.694" v="6579" actId="478"/>
          <ac:picMkLst>
            <pc:docMk/>
            <pc:sldMk cId="3155534079" sldId="1847"/>
            <ac:picMk id="11" creationId="{B93C76E8-B91F-44FC-B2D6-326B5F958842}"/>
          </ac:picMkLst>
        </pc:picChg>
        <pc:picChg chg="add mod">
          <ac:chgData name="Mohsen Pourvali" userId="0d33018f-a910-4099-9bab-1f5cb7c987c4" providerId="ADAL" clId="{C7958607-E6AC-4981-8AF3-9A2B7B098DE0}" dt="2022-11-28T05:46:13.069" v="6588" actId="1076"/>
          <ac:picMkLst>
            <pc:docMk/>
            <pc:sldMk cId="3155534079" sldId="1847"/>
            <ac:picMk id="15" creationId="{EB586BB2-FD36-43AD-B5C2-23674A4435E7}"/>
          </ac:picMkLst>
        </pc:picChg>
        <pc:picChg chg="add mod ord">
          <ac:chgData name="Mohsen Pourvali" userId="0d33018f-a910-4099-9bab-1f5cb7c987c4" providerId="ADAL" clId="{C7958607-E6AC-4981-8AF3-9A2B7B098DE0}" dt="2022-11-28T05:45:40.276" v="6584" actId="27614"/>
          <ac:picMkLst>
            <pc:docMk/>
            <pc:sldMk cId="3155534079" sldId="1847"/>
            <ac:picMk id="16" creationId="{FB0EECB0-8C07-4DEF-8C5E-C13D475D1808}"/>
          </ac:picMkLst>
        </pc:picChg>
        <pc:picChg chg="add mod">
          <ac:chgData name="Mohsen Pourvali" userId="0d33018f-a910-4099-9bab-1f5cb7c987c4" providerId="ADAL" clId="{C7958607-E6AC-4981-8AF3-9A2B7B098DE0}" dt="2022-11-28T05:53:04.558" v="6739" actId="1076"/>
          <ac:picMkLst>
            <pc:docMk/>
            <pc:sldMk cId="3155534079" sldId="1847"/>
            <ac:picMk id="18" creationId="{6E6B6E61-84BC-42AD-9E93-D74417E2DC24}"/>
          </ac:picMkLst>
        </pc:picChg>
      </pc:sldChg>
      <pc:sldChg chg="modSp new mod modShow">
        <pc:chgData name="Mohsen Pourvali" userId="0d33018f-a910-4099-9bab-1f5cb7c987c4" providerId="ADAL" clId="{C7958607-E6AC-4981-8AF3-9A2B7B098DE0}" dt="2022-12-01T04:20:36.097" v="12546" actId="729"/>
        <pc:sldMkLst>
          <pc:docMk/>
          <pc:sldMk cId="3385881184" sldId="1848"/>
        </pc:sldMkLst>
        <pc:spChg chg="mod">
          <ac:chgData name="Mohsen Pourvali" userId="0d33018f-a910-4099-9bab-1f5cb7c987c4" providerId="ADAL" clId="{C7958607-E6AC-4981-8AF3-9A2B7B098DE0}" dt="2022-11-29T03:33:19.176" v="8004" actId="20577"/>
          <ac:spMkLst>
            <pc:docMk/>
            <pc:sldMk cId="3385881184" sldId="1848"/>
            <ac:spMk id="2" creationId="{B4C510B8-7501-48F9-AAD3-AFD9691B97B7}"/>
          </ac:spMkLst>
        </pc:spChg>
        <pc:spChg chg="mod">
          <ac:chgData name="Mohsen Pourvali" userId="0d33018f-a910-4099-9bab-1f5cb7c987c4" providerId="ADAL" clId="{C7958607-E6AC-4981-8AF3-9A2B7B098DE0}" dt="2022-11-29T03:34:17.526" v="8015" actId="2711"/>
          <ac:spMkLst>
            <pc:docMk/>
            <pc:sldMk cId="3385881184" sldId="1848"/>
            <ac:spMk id="3" creationId="{336899FC-5974-4DD6-967A-311909F7243B}"/>
          </ac:spMkLst>
        </pc:spChg>
      </pc:sldChg>
      <pc:sldChg chg="addSp delSp modSp new mod">
        <pc:chgData name="Mohsen Pourvali" userId="0d33018f-a910-4099-9bab-1f5cb7c987c4" providerId="ADAL" clId="{C7958607-E6AC-4981-8AF3-9A2B7B098DE0}" dt="2022-12-01T04:46:06.486" v="12891"/>
        <pc:sldMkLst>
          <pc:docMk/>
          <pc:sldMk cId="1961362207" sldId="1849"/>
        </pc:sldMkLst>
        <pc:spChg chg="mod">
          <ac:chgData name="Mohsen Pourvali" userId="0d33018f-a910-4099-9bab-1f5cb7c987c4" providerId="ADAL" clId="{C7958607-E6AC-4981-8AF3-9A2B7B098DE0}" dt="2022-11-28T07:07:31.499" v="6777" actId="5793"/>
          <ac:spMkLst>
            <pc:docMk/>
            <pc:sldMk cId="1961362207" sldId="1849"/>
            <ac:spMk id="2" creationId="{5E508563-D66E-4FB2-A297-1BFB2536B4DE}"/>
          </ac:spMkLst>
        </pc:spChg>
        <pc:spChg chg="mod">
          <ac:chgData name="Mohsen Pourvali" userId="0d33018f-a910-4099-9bab-1f5cb7c987c4" providerId="ADAL" clId="{C7958607-E6AC-4981-8AF3-9A2B7B098DE0}" dt="2022-11-29T04:41:18.885" v="8081" actId="27636"/>
          <ac:spMkLst>
            <pc:docMk/>
            <pc:sldMk cId="1961362207" sldId="1849"/>
            <ac:spMk id="3" creationId="{F26BC502-10DD-4A90-817F-0E53488399E1}"/>
          </ac:spMkLst>
        </pc:spChg>
        <pc:picChg chg="add del mod">
          <ac:chgData name="Mohsen Pourvali" userId="0d33018f-a910-4099-9bab-1f5cb7c987c4" providerId="ADAL" clId="{C7958607-E6AC-4981-8AF3-9A2B7B098DE0}" dt="2022-12-01T04:45:31.948" v="12888"/>
          <ac:picMkLst>
            <pc:docMk/>
            <pc:sldMk cId="1961362207" sldId="1849"/>
            <ac:picMk id="4" creationId="{4D96BED6-DA0A-4231-8EBE-5185ADCD8D3B}"/>
          </ac:picMkLst>
        </pc:picChg>
        <pc:picChg chg="add mod">
          <ac:chgData name="Mohsen Pourvali" userId="0d33018f-a910-4099-9bab-1f5cb7c987c4" providerId="ADAL" clId="{C7958607-E6AC-4981-8AF3-9A2B7B098DE0}" dt="2022-12-01T04:46:06.486" v="12891"/>
          <ac:picMkLst>
            <pc:docMk/>
            <pc:sldMk cId="1961362207" sldId="1849"/>
            <ac:picMk id="5" creationId="{0E0F34D0-E701-435B-8835-C3F62D1A48FF}"/>
          </ac:picMkLst>
        </pc:picChg>
      </pc:sldChg>
      <pc:sldChg chg="addSp delSp modSp new mod">
        <pc:chgData name="Mohsen Pourvali" userId="0d33018f-a910-4099-9bab-1f5cb7c987c4" providerId="ADAL" clId="{C7958607-E6AC-4981-8AF3-9A2B7B098DE0}" dt="2022-12-01T04:46:14.834" v="12892"/>
        <pc:sldMkLst>
          <pc:docMk/>
          <pc:sldMk cId="3444389042" sldId="1850"/>
        </pc:sldMkLst>
        <pc:spChg chg="del">
          <ac:chgData name="Mohsen Pourvali" userId="0d33018f-a910-4099-9bab-1f5cb7c987c4" providerId="ADAL" clId="{C7958607-E6AC-4981-8AF3-9A2B7B098DE0}" dt="2022-11-28T08:47:00.918" v="7096" actId="478"/>
          <ac:spMkLst>
            <pc:docMk/>
            <pc:sldMk cId="3444389042" sldId="1850"/>
            <ac:spMk id="2" creationId="{ADA1EA7F-D1F5-4B73-BA73-C591CF1DC6E9}"/>
          </ac:spMkLst>
        </pc:spChg>
        <pc:spChg chg="del">
          <ac:chgData name="Mohsen Pourvali" userId="0d33018f-a910-4099-9bab-1f5cb7c987c4" providerId="ADAL" clId="{C7958607-E6AC-4981-8AF3-9A2B7B098DE0}" dt="2022-11-28T08:46:57.554" v="7095" actId="478"/>
          <ac:spMkLst>
            <pc:docMk/>
            <pc:sldMk cId="3444389042" sldId="1850"/>
            <ac:spMk id="3" creationId="{2D47EA83-1066-4E2D-9A6D-8123249A928A}"/>
          </ac:spMkLst>
        </pc:spChg>
        <pc:spChg chg="add mod">
          <ac:chgData name="Mohsen Pourvali" userId="0d33018f-a910-4099-9bab-1f5cb7c987c4" providerId="ADAL" clId="{C7958607-E6AC-4981-8AF3-9A2B7B098DE0}" dt="2022-11-28T10:24:40.162" v="7532" actId="1037"/>
          <ac:spMkLst>
            <pc:docMk/>
            <pc:sldMk cId="3444389042" sldId="1850"/>
            <ac:spMk id="4" creationId="{69835F63-5316-4E7F-8B83-FDD73F4C5F47}"/>
          </ac:spMkLst>
        </pc:spChg>
        <pc:spChg chg="add mod">
          <ac:chgData name="Mohsen Pourvali" userId="0d33018f-a910-4099-9bab-1f5cb7c987c4" providerId="ADAL" clId="{C7958607-E6AC-4981-8AF3-9A2B7B098DE0}" dt="2022-11-28T10:24:40.162" v="7532" actId="1037"/>
          <ac:spMkLst>
            <pc:docMk/>
            <pc:sldMk cId="3444389042" sldId="1850"/>
            <ac:spMk id="5" creationId="{D276070C-8287-44B8-915D-B9DA40851B11}"/>
          </ac:spMkLst>
        </pc:spChg>
        <pc:spChg chg="add mod">
          <ac:chgData name="Mohsen Pourvali" userId="0d33018f-a910-4099-9bab-1f5cb7c987c4" providerId="ADAL" clId="{C7958607-E6AC-4981-8AF3-9A2B7B098DE0}" dt="2022-11-28T10:24:40.162" v="7532" actId="1037"/>
          <ac:spMkLst>
            <pc:docMk/>
            <pc:sldMk cId="3444389042" sldId="1850"/>
            <ac:spMk id="6" creationId="{3938C7BA-2B86-402F-9114-6A8EE5758780}"/>
          </ac:spMkLst>
        </pc:spChg>
        <pc:spChg chg="add mod">
          <ac:chgData name="Mohsen Pourvali" userId="0d33018f-a910-4099-9bab-1f5cb7c987c4" providerId="ADAL" clId="{C7958607-E6AC-4981-8AF3-9A2B7B098DE0}" dt="2022-11-28T10:24:40.162" v="7532" actId="1037"/>
          <ac:spMkLst>
            <pc:docMk/>
            <pc:sldMk cId="3444389042" sldId="1850"/>
            <ac:spMk id="7" creationId="{DD15B1AB-9CF9-4DA2-AEDF-117ACE47259B}"/>
          </ac:spMkLst>
        </pc:spChg>
        <pc:spChg chg="add mod">
          <ac:chgData name="Mohsen Pourvali" userId="0d33018f-a910-4099-9bab-1f5cb7c987c4" providerId="ADAL" clId="{C7958607-E6AC-4981-8AF3-9A2B7B098DE0}" dt="2022-11-28T10:24:40.162" v="7532" actId="1037"/>
          <ac:spMkLst>
            <pc:docMk/>
            <pc:sldMk cId="3444389042" sldId="1850"/>
            <ac:spMk id="8" creationId="{F24F13D2-28C3-49CF-9591-95A9F74091AC}"/>
          </ac:spMkLst>
        </pc:spChg>
        <pc:spChg chg="add mod">
          <ac:chgData name="Mohsen Pourvali" userId="0d33018f-a910-4099-9bab-1f5cb7c987c4" providerId="ADAL" clId="{C7958607-E6AC-4981-8AF3-9A2B7B098DE0}" dt="2022-11-28T10:24:40.162" v="7532" actId="1037"/>
          <ac:spMkLst>
            <pc:docMk/>
            <pc:sldMk cId="3444389042" sldId="1850"/>
            <ac:spMk id="9" creationId="{0EC9CD3C-3F55-4BFD-93B9-FB2A8D0519D0}"/>
          </ac:spMkLst>
        </pc:spChg>
        <pc:spChg chg="add mod">
          <ac:chgData name="Mohsen Pourvali" userId="0d33018f-a910-4099-9bab-1f5cb7c987c4" providerId="ADAL" clId="{C7958607-E6AC-4981-8AF3-9A2B7B098DE0}" dt="2022-11-28T10:24:40.162" v="7532" actId="1037"/>
          <ac:spMkLst>
            <pc:docMk/>
            <pc:sldMk cId="3444389042" sldId="1850"/>
            <ac:spMk id="10" creationId="{1A0ADFE1-1502-482C-AD3D-F64AD6BADD33}"/>
          </ac:spMkLst>
        </pc:spChg>
        <pc:spChg chg="add del">
          <ac:chgData name="Mohsen Pourvali" userId="0d33018f-a910-4099-9bab-1f5cb7c987c4" providerId="ADAL" clId="{C7958607-E6AC-4981-8AF3-9A2B7B098DE0}" dt="2022-11-28T09:04:12.631" v="7255" actId="478"/>
          <ac:spMkLst>
            <pc:docMk/>
            <pc:sldMk cId="3444389042" sldId="1850"/>
            <ac:spMk id="24" creationId="{88A415ED-872C-4370-B279-E05B20215455}"/>
          </ac:spMkLst>
        </pc:spChg>
        <pc:spChg chg="add del mod">
          <ac:chgData name="Mohsen Pourvali" userId="0d33018f-a910-4099-9bab-1f5cb7c987c4" providerId="ADAL" clId="{C7958607-E6AC-4981-8AF3-9A2B7B098DE0}" dt="2022-11-28T09:28:01.450" v="7352" actId="21"/>
          <ac:spMkLst>
            <pc:docMk/>
            <pc:sldMk cId="3444389042" sldId="1850"/>
            <ac:spMk id="25" creationId="{D45DA2BE-6E3D-4C59-9C4A-DB7C471AEB98}"/>
          </ac:spMkLst>
        </pc:spChg>
        <pc:spChg chg="add del mod">
          <ac:chgData name="Mohsen Pourvali" userId="0d33018f-a910-4099-9bab-1f5cb7c987c4" providerId="ADAL" clId="{C7958607-E6AC-4981-8AF3-9A2B7B098DE0}" dt="2022-11-28T09:28:01.450" v="7352" actId="21"/>
          <ac:spMkLst>
            <pc:docMk/>
            <pc:sldMk cId="3444389042" sldId="1850"/>
            <ac:spMk id="28" creationId="{1453B433-84AF-4FED-8559-44F76F0A1EDD}"/>
          </ac:spMkLst>
        </pc:spChg>
        <pc:spChg chg="add mod">
          <ac:chgData name="Mohsen Pourvali" userId="0d33018f-a910-4099-9bab-1f5cb7c987c4" providerId="ADAL" clId="{C7958607-E6AC-4981-8AF3-9A2B7B098DE0}" dt="2022-11-28T10:24:47.397" v="7547" actId="1038"/>
          <ac:spMkLst>
            <pc:docMk/>
            <pc:sldMk cId="3444389042" sldId="1850"/>
            <ac:spMk id="33" creationId="{F5B428F1-0795-423D-B328-BFB763C49E96}"/>
          </ac:spMkLst>
        </pc:spChg>
        <pc:spChg chg="add mod">
          <ac:chgData name="Mohsen Pourvali" userId="0d33018f-a910-4099-9bab-1f5cb7c987c4" providerId="ADAL" clId="{C7958607-E6AC-4981-8AF3-9A2B7B098DE0}" dt="2022-11-28T10:24:47.397" v="7547" actId="1038"/>
          <ac:spMkLst>
            <pc:docMk/>
            <pc:sldMk cId="3444389042" sldId="1850"/>
            <ac:spMk id="34" creationId="{14E8C9C0-8FE6-492A-8D6B-BFCF1EEFA8CE}"/>
          </ac:spMkLst>
        </pc:spChg>
        <pc:spChg chg="add mod">
          <ac:chgData name="Mohsen Pourvali" userId="0d33018f-a910-4099-9bab-1f5cb7c987c4" providerId="ADAL" clId="{C7958607-E6AC-4981-8AF3-9A2B7B098DE0}" dt="2022-11-28T10:24:47.397" v="7547" actId="1038"/>
          <ac:spMkLst>
            <pc:docMk/>
            <pc:sldMk cId="3444389042" sldId="1850"/>
            <ac:spMk id="35" creationId="{88B3D299-01EF-44AC-B969-D9159B6C84B1}"/>
          </ac:spMkLst>
        </pc:spChg>
        <pc:spChg chg="add mod">
          <ac:chgData name="Mohsen Pourvali" userId="0d33018f-a910-4099-9bab-1f5cb7c987c4" providerId="ADAL" clId="{C7958607-E6AC-4981-8AF3-9A2B7B098DE0}" dt="2022-11-28T10:24:47.397" v="7547" actId="1038"/>
          <ac:spMkLst>
            <pc:docMk/>
            <pc:sldMk cId="3444389042" sldId="1850"/>
            <ac:spMk id="36" creationId="{F3360D88-4C68-4A90-88D4-748316F8F265}"/>
          </ac:spMkLst>
        </pc:spChg>
        <pc:spChg chg="add mod">
          <ac:chgData name="Mohsen Pourvali" userId="0d33018f-a910-4099-9bab-1f5cb7c987c4" providerId="ADAL" clId="{C7958607-E6AC-4981-8AF3-9A2B7B098DE0}" dt="2022-11-28T10:24:47.397" v="7547" actId="1038"/>
          <ac:spMkLst>
            <pc:docMk/>
            <pc:sldMk cId="3444389042" sldId="1850"/>
            <ac:spMk id="37" creationId="{2BF0DF6B-31A0-413D-9176-D459D94B0319}"/>
          </ac:spMkLst>
        </pc:spChg>
        <pc:spChg chg="add mod">
          <ac:chgData name="Mohsen Pourvali" userId="0d33018f-a910-4099-9bab-1f5cb7c987c4" providerId="ADAL" clId="{C7958607-E6AC-4981-8AF3-9A2B7B098DE0}" dt="2022-11-28T10:24:47.397" v="7547" actId="1038"/>
          <ac:spMkLst>
            <pc:docMk/>
            <pc:sldMk cId="3444389042" sldId="1850"/>
            <ac:spMk id="38" creationId="{4F87173C-FF67-4070-9968-3945DA301139}"/>
          </ac:spMkLst>
        </pc:spChg>
        <pc:spChg chg="add del mod">
          <ac:chgData name="Mohsen Pourvali" userId="0d33018f-a910-4099-9bab-1f5cb7c987c4" providerId="ADAL" clId="{C7958607-E6AC-4981-8AF3-9A2B7B098DE0}" dt="2022-11-28T09:39:31.329" v="7431" actId="478"/>
          <ac:spMkLst>
            <pc:docMk/>
            <pc:sldMk cId="3444389042" sldId="1850"/>
            <ac:spMk id="47" creationId="{27584A6B-2774-4438-9827-C5ACE352436D}"/>
          </ac:spMkLst>
        </pc:spChg>
        <pc:spChg chg="add mod">
          <ac:chgData name="Mohsen Pourvali" userId="0d33018f-a910-4099-9bab-1f5cb7c987c4" providerId="ADAL" clId="{C7958607-E6AC-4981-8AF3-9A2B7B098DE0}" dt="2022-11-28T10:25:03.209" v="7561" actId="1037"/>
          <ac:spMkLst>
            <pc:docMk/>
            <pc:sldMk cId="3444389042" sldId="1850"/>
            <ac:spMk id="48" creationId="{8C80523A-067D-47B0-A127-C0ADA4B34AA2}"/>
          </ac:spMkLst>
        </pc:spChg>
        <pc:spChg chg="add mod">
          <ac:chgData name="Mohsen Pourvali" userId="0d33018f-a910-4099-9bab-1f5cb7c987c4" providerId="ADAL" clId="{C7958607-E6AC-4981-8AF3-9A2B7B098DE0}" dt="2022-11-28T10:25:26.928" v="7586" actId="1038"/>
          <ac:spMkLst>
            <pc:docMk/>
            <pc:sldMk cId="3444389042" sldId="1850"/>
            <ac:spMk id="49" creationId="{E6ED16C7-DFAC-467C-8F54-AE719B3623DA}"/>
          </ac:spMkLst>
        </pc:spChg>
        <pc:spChg chg="add mod">
          <ac:chgData name="Mohsen Pourvali" userId="0d33018f-a910-4099-9bab-1f5cb7c987c4" providerId="ADAL" clId="{C7958607-E6AC-4981-8AF3-9A2B7B098DE0}" dt="2022-11-30T08:42:36.341" v="11596" actId="20577"/>
          <ac:spMkLst>
            <pc:docMk/>
            <pc:sldMk cId="3444389042" sldId="1850"/>
            <ac:spMk id="50" creationId="{6692E91A-B452-48A7-A73F-52E4935791C1}"/>
          </ac:spMkLst>
        </pc:spChg>
        <pc:spChg chg="add mod">
          <ac:chgData name="Mohsen Pourvali" userId="0d33018f-a910-4099-9bab-1f5cb7c987c4" providerId="ADAL" clId="{C7958607-E6AC-4981-8AF3-9A2B7B098DE0}" dt="2022-11-28T10:25:26.928" v="7586" actId="1038"/>
          <ac:spMkLst>
            <pc:docMk/>
            <pc:sldMk cId="3444389042" sldId="1850"/>
            <ac:spMk id="55" creationId="{2F479A18-4429-495D-9B99-0DC644EE538B}"/>
          </ac:spMkLst>
        </pc:spChg>
        <pc:spChg chg="add mod">
          <ac:chgData name="Mohsen Pourvali" userId="0d33018f-a910-4099-9bab-1f5cb7c987c4" providerId="ADAL" clId="{C7958607-E6AC-4981-8AF3-9A2B7B098DE0}" dt="2022-11-28T10:25:26.928" v="7586" actId="1038"/>
          <ac:spMkLst>
            <pc:docMk/>
            <pc:sldMk cId="3444389042" sldId="1850"/>
            <ac:spMk id="56" creationId="{6F17CBC1-A5D7-4145-91FB-97EBACF74F63}"/>
          </ac:spMkLst>
        </pc:spChg>
        <pc:spChg chg="add mod">
          <ac:chgData name="Mohsen Pourvali" userId="0d33018f-a910-4099-9bab-1f5cb7c987c4" providerId="ADAL" clId="{C7958607-E6AC-4981-8AF3-9A2B7B098DE0}" dt="2022-11-29T02:07:24.167" v="7594" actId="2711"/>
          <ac:spMkLst>
            <pc:docMk/>
            <pc:sldMk cId="3444389042" sldId="1850"/>
            <ac:spMk id="62" creationId="{F2DE6A22-10E1-4057-9C43-9C77D6471B63}"/>
          </ac:spMkLst>
        </pc:spChg>
        <pc:picChg chg="add mod">
          <ac:chgData name="Mohsen Pourvali" userId="0d33018f-a910-4099-9bab-1f5cb7c987c4" providerId="ADAL" clId="{C7958607-E6AC-4981-8AF3-9A2B7B098DE0}" dt="2022-12-01T04:46:14.834" v="12892"/>
          <ac:picMkLst>
            <pc:docMk/>
            <pc:sldMk cId="3444389042" sldId="1850"/>
            <ac:picMk id="39" creationId="{3470B31F-3408-465A-9DC3-DF3A028A56B4}"/>
          </ac:picMkLst>
        </pc:picChg>
        <pc:cxnChg chg="add mod">
          <ac:chgData name="Mohsen Pourvali" userId="0d33018f-a910-4099-9bab-1f5cb7c987c4" providerId="ADAL" clId="{C7958607-E6AC-4981-8AF3-9A2B7B098DE0}" dt="2022-11-28T10:24:40.162" v="7532" actId="1037"/>
          <ac:cxnSpMkLst>
            <pc:docMk/>
            <pc:sldMk cId="3444389042" sldId="1850"/>
            <ac:cxnSpMk id="12" creationId="{F16D756E-38EA-498D-8042-86F3F4A35235}"/>
          </ac:cxnSpMkLst>
        </pc:cxnChg>
        <pc:cxnChg chg="add mod">
          <ac:chgData name="Mohsen Pourvali" userId="0d33018f-a910-4099-9bab-1f5cb7c987c4" providerId="ADAL" clId="{C7958607-E6AC-4981-8AF3-9A2B7B098DE0}" dt="2022-11-28T10:24:40.162" v="7532" actId="1037"/>
          <ac:cxnSpMkLst>
            <pc:docMk/>
            <pc:sldMk cId="3444389042" sldId="1850"/>
            <ac:cxnSpMk id="14" creationId="{8E1D0F9A-CE57-4D10-82FC-0BF35441A6A7}"/>
          </ac:cxnSpMkLst>
        </pc:cxnChg>
        <pc:cxnChg chg="add mod">
          <ac:chgData name="Mohsen Pourvali" userId="0d33018f-a910-4099-9bab-1f5cb7c987c4" providerId="ADAL" clId="{C7958607-E6AC-4981-8AF3-9A2B7B098DE0}" dt="2022-11-28T10:24:40.162" v="7532" actId="1037"/>
          <ac:cxnSpMkLst>
            <pc:docMk/>
            <pc:sldMk cId="3444389042" sldId="1850"/>
            <ac:cxnSpMk id="16" creationId="{D5A9E128-99D8-42D6-AB88-53BB5ED84BDB}"/>
          </ac:cxnSpMkLst>
        </pc:cxnChg>
        <pc:cxnChg chg="add mod">
          <ac:chgData name="Mohsen Pourvali" userId="0d33018f-a910-4099-9bab-1f5cb7c987c4" providerId="ADAL" clId="{C7958607-E6AC-4981-8AF3-9A2B7B098DE0}" dt="2022-11-28T10:24:40.162" v="7532" actId="1037"/>
          <ac:cxnSpMkLst>
            <pc:docMk/>
            <pc:sldMk cId="3444389042" sldId="1850"/>
            <ac:cxnSpMk id="18" creationId="{C59ECDD9-DF2D-4CB7-928E-96398F880566}"/>
          </ac:cxnSpMkLst>
        </pc:cxnChg>
        <pc:cxnChg chg="add mod">
          <ac:chgData name="Mohsen Pourvali" userId="0d33018f-a910-4099-9bab-1f5cb7c987c4" providerId="ADAL" clId="{C7958607-E6AC-4981-8AF3-9A2B7B098DE0}" dt="2022-11-28T10:24:40.162" v="7532" actId="1037"/>
          <ac:cxnSpMkLst>
            <pc:docMk/>
            <pc:sldMk cId="3444389042" sldId="1850"/>
            <ac:cxnSpMk id="20" creationId="{8D3D896F-7DD9-4A41-817C-A84466CD98D5}"/>
          </ac:cxnSpMkLst>
        </pc:cxnChg>
        <pc:cxnChg chg="add mod">
          <ac:chgData name="Mohsen Pourvali" userId="0d33018f-a910-4099-9bab-1f5cb7c987c4" providerId="ADAL" clId="{C7958607-E6AC-4981-8AF3-9A2B7B098DE0}" dt="2022-11-28T10:24:40.162" v="7532" actId="1037"/>
          <ac:cxnSpMkLst>
            <pc:docMk/>
            <pc:sldMk cId="3444389042" sldId="1850"/>
            <ac:cxnSpMk id="22" creationId="{F79311EE-2F3E-41A5-AF98-87F55870C9C8}"/>
          </ac:cxnSpMkLst>
        </pc:cxnChg>
        <pc:cxnChg chg="add del mod">
          <ac:chgData name="Mohsen Pourvali" userId="0d33018f-a910-4099-9bab-1f5cb7c987c4" providerId="ADAL" clId="{C7958607-E6AC-4981-8AF3-9A2B7B098DE0}" dt="2022-11-28T09:27:36.090" v="7350" actId="478"/>
          <ac:cxnSpMkLst>
            <pc:docMk/>
            <pc:sldMk cId="3444389042" sldId="1850"/>
            <ac:cxnSpMk id="27" creationId="{81C99ED5-82B9-4F5A-A447-22D94D1E2780}"/>
          </ac:cxnSpMkLst>
        </pc:cxnChg>
        <pc:cxnChg chg="add del mod">
          <ac:chgData name="Mohsen Pourvali" userId="0d33018f-a910-4099-9bab-1f5cb7c987c4" providerId="ADAL" clId="{C7958607-E6AC-4981-8AF3-9A2B7B098DE0}" dt="2022-11-28T09:27:34.845" v="7349" actId="478"/>
          <ac:cxnSpMkLst>
            <pc:docMk/>
            <pc:sldMk cId="3444389042" sldId="1850"/>
            <ac:cxnSpMk id="30" creationId="{83CD2903-0623-407A-A619-E3501EBAA3D7}"/>
          </ac:cxnSpMkLst>
        </pc:cxnChg>
        <pc:cxnChg chg="add mod">
          <ac:chgData name="Mohsen Pourvali" userId="0d33018f-a910-4099-9bab-1f5cb7c987c4" providerId="ADAL" clId="{C7958607-E6AC-4981-8AF3-9A2B7B098DE0}" dt="2022-11-28T10:24:51.369" v="7548" actId="14100"/>
          <ac:cxnSpMkLst>
            <pc:docMk/>
            <pc:sldMk cId="3444389042" sldId="1850"/>
            <ac:cxnSpMk id="40" creationId="{1C6E48E2-A74F-41C8-A03C-7122CF82D38A}"/>
          </ac:cxnSpMkLst>
        </pc:cxnChg>
        <pc:cxnChg chg="add mod">
          <ac:chgData name="Mohsen Pourvali" userId="0d33018f-a910-4099-9bab-1f5cb7c987c4" providerId="ADAL" clId="{C7958607-E6AC-4981-8AF3-9A2B7B098DE0}" dt="2022-11-28T10:24:47.397" v="7547" actId="1038"/>
          <ac:cxnSpMkLst>
            <pc:docMk/>
            <pc:sldMk cId="3444389042" sldId="1850"/>
            <ac:cxnSpMk id="42" creationId="{055B3F48-A463-4A3B-AF0D-63CA15B13292}"/>
          </ac:cxnSpMkLst>
        </pc:cxnChg>
        <pc:cxnChg chg="add mod">
          <ac:chgData name="Mohsen Pourvali" userId="0d33018f-a910-4099-9bab-1f5cb7c987c4" providerId="ADAL" clId="{C7958607-E6AC-4981-8AF3-9A2B7B098DE0}" dt="2022-11-28T10:24:47.397" v="7547" actId="1038"/>
          <ac:cxnSpMkLst>
            <pc:docMk/>
            <pc:sldMk cId="3444389042" sldId="1850"/>
            <ac:cxnSpMk id="44" creationId="{1D6C0FB8-416C-492F-9D93-7AB3C0C57359}"/>
          </ac:cxnSpMkLst>
        </pc:cxnChg>
        <pc:cxnChg chg="add mod">
          <ac:chgData name="Mohsen Pourvali" userId="0d33018f-a910-4099-9bab-1f5cb7c987c4" providerId="ADAL" clId="{C7958607-E6AC-4981-8AF3-9A2B7B098DE0}" dt="2022-11-28T10:24:47.397" v="7547" actId="1038"/>
          <ac:cxnSpMkLst>
            <pc:docMk/>
            <pc:sldMk cId="3444389042" sldId="1850"/>
            <ac:cxnSpMk id="46" creationId="{BFC0DE9F-B517-43A4-8043-B2B2B7CCBA02}"/>
          </ac:cxnSpMkLst>
        </pc:cxnChg>
        <pc:cxnChg chg="add mod">
          <ac:chgData name="Mohsen Pourvali" userId="0d33018f-a910-4099-9bab-1f5cb7c987c4" providerId="ADAL" clId="{C7958607-E6AC-4981-8AF3-9A2B7B098DE0}" dt="2022-11-28T10:25:26.928" v="7586" actId="1038"/>
          <ac:cxnSpMkLst>
            <pc:docMk/>
            <pc:sldMk cId="3444389042" sldId="1850"/>
            <ac:cxnSpMk id="52" creationId="{33BCB40C-535D-4DBC-B8A6-F878904E2817}"/>
          </ac:cxnSpMkLst>
        </pc:cxnChg>
        <pc:cxnChg chg="add mod">
          <ac:chgData name="Mohsen Pourvali" userId="0d33018f-a910-4099-9bab-1f5cb7c987c4" providerId="ADAL" clId="{C7958607-E6AC-4981-8AF3-9A2B7B098DE0}" dt="2022-11-28T10:25:26.928" v="7586" actId="1038"/>
          <ac:cxnSpMkLst>
            <pc:docMk/>
            <pc:sldMk cId="3444389042" sldId="1850"/>
            <ac:cxnSpMk id="54" creationId="{552B539F-6752-40A5-8C20-93362AEBDBC2}"/>
          </ac:cxnSpMkLst>
        </pc:cxnChg>
        <pc:cxnChg chg="add mod">
          <ac:chgData name="Mohsen Pourvali" userId="0d33018f-a910-4099-9bab-1f5cb7c987c4" providerId="ADAL" clId="{C7958607-E6AC-4981-8AF3-9A2B7B098DE0}" dt="2022-11-28T10:25:26.928" v="7586" actId="1038"/>
          <ac:cxnSpMkLst>
            <pc:docMk/>
            <pc:sldMk cId="3444389042" sldId="1850"/>
            <ac:cxnSpMk id="58" creationId="{9A24ACD7-95AB-4B78-B8C3-0BA6DCC07CC3}"/>
          </ac:cxnSpMkLst>
        </pc:cxnChg>
        <pc:cxnChg chg="add mod">
          <ac:chgData name="Mohsen Pourvali" userId="0d33018f-a910-4099-9bab-1f5cb7c987c4" providerId="ADAL" clId="{C7958607-E6AC-4981-8AF3-9A2B7B098DE0}" dt="2022-11-28T10:25:26.928" v="7586" actId="1038"/>
          <ac:cxnSpMkLst>
            <pc:docMk/>
            <pc:sldMk cId="3444389042" sldId="1850"/>
            <ac:cxnSpMk id="60" creationId="{9ACA2450-8DF1-41EA-98DC-410C0DCFE5D4}"/>
          </ac:cxnSpMkLst>
        </pc:cxnChg>
        <pc:cxnChg chg="add mod">
          <ac:chgData name="Mohsen Pourvali" userId="0d33018f-a910-4099-9bab-1f5cb7c987c4" providerId="ADAL" clId="{C7958607-E6AC-4981-8AF3-9A2B7B098DE0}" dt="2022-11-28T10:25:42.560" v="7589" actId="13822"/>
          <ac:cxnSpMkLst>
            <pc:docMk/>
            <pc:sldMk cId="3444389042" sldId="1850"/>
            <ac:cxnSpMk id="68" creationId="{3DB4B1E2-498D-48CE-BF00-12325A5C86F7}"/>
          </ac:cxnSpMkLst>
        </pc:cxnChg>
        <pc:cxnChg chg="add mod">
          <ac:chgData name="Mohsen Pourvali" userId="0d33018f-a910-4099-9bab-1f5cb7c987c4" providerId="ADAL" clId="{C7958607-E6AC-4981-8AF3-9A2B7B098DE0}" dt="2022-11-28T10:25:49.007" v="7591" actId="13822"/>
          <ac:cxnSpMkLst>
            <pc:docMk/>
            <pc:sldMk cId="3444389042" sldId="1850"/>
            <ac:cxnSpMk id="70" creationId="{488BB450-A24E-40FC-B42E-C35ABF5C423C}"/>
          </ac:cxnSpMkLst>
        </pc:cxnChg>
      </pc:sldChg>
      <pc:sldChg chg="addSp modSp new mod ord">
        <pc:chgData name="Mohsen Pourvali" userId="0d33018f-a910-4099-9bab-1f5cb7c987c4" providerId="ADAL" clId="{C7958607-E6AC-4981-8AF3-9A2B7B098DE0}" dt="2022-12-01T04:49:15.782" v="12935"/>
        <pc:sldMkLst>
          <pc:docMk/>
          <pc:sldMk cId="3520551554" sldId="1851"/>
        </pc:sldMkLst>
        <pc:spChg chg="mod">
          <ac:chgData name="Mohsen Pourvali" userId="0d33018f-a910-4099-9bab-1f5cb7c987c4" providerId="ADAL" clId="{C7958607-E6AC-4981-8AF3-9A2B7B098DE0}" dt="2022-11-29T03:15:40.753" v="7627" actId="20577"/>
          <ac:spMkLst>
            <pc:docMk/>
            <pc:sldMk cId="3520551554" sldId="1851"/>
            <ac:spMk id="2" creationId="{D2689D70-AD51-4E92-BA19-501A6A74935E}"/>
          </ac:spMkLst>
        </pc:spChg>
        <pc:spChg chg="mod">
          <ac:chgData name="Mohsen Pourvali" userId="0d33018f-a910-4099-9bab-1f5cb7c987c4" providerId="ADAL" clId="{C7958607-E6AC-4981-8AF3-9A2B7B098DE0}" dt="2022-11-29T03:23:08.090" v="7975" actId="20577"/>
          <ac:spMkLst>
            <pc:docMk/>
            <pc:sldMk cId="3520551554" sldId="1851"/>
            <ac:spMk id="3" creationId="{C2C763B2-336D-41F9-B25E-E628BBD3120F}"/>
          </ac:spMkLst>
        </pc:spChg>
        <pc:picChg chg="add mod">
          <ac:chgData name="Mohsen Pourvali" userId="0d33018f-a910-4099-9bab-1f5cb7c987c4" providerId="ADAL" clId="{C7958607-E6AC-4981-8AF3-9A2B7B098DE0}" dt="2022-12-01T04:49:15.782" v="12935"/>
          <ac:picMkLst>
            <pc:docMk/>
            <pc:sldMk cId="3520551554" sldId="1851"/>
            <ac:picMk id="4" creationId="{119D1820-AE6D-4B17-9E39-B018E0D2D3B5}"/>
          </ac:picMkLst>
        </pc:picChg>
      </pc:sldChg>
      <pc:sldChg chg="addSp modSp new mod modShow">
        <pc:chgData name="Mohsen Pourvali" userId="0d33018f-a910-4099-9bab-1f5cb7c987c4" providerId="ADAL" clId="{C7958607-E6AC-4981-8AF3-9A2B7B098DE0}" dt="2022-12-01T04:49:23.738" v="12939"/>
        <pc:sldMkLst>
          <pc:docMk/>
          <pc:sldMk cId="1647722685" sldId="1852"/>
        </pc:sldMkLst>
        <pc:spChg chg="mod">
          <ac:chgData name="Mohsen Pourvali" userId="0d33018f-a910-4099-9bab-1f5cb7c987c4" providerId="ADAL" clId="{C7958607-E6AC-4981-8AF3-9A2B7B098DE0}" dt="2022-11-29T03:25:36.173" v="7988" actId="5793"/>
          <ac:spMkLst>
            <pc:docMk/>
            <pc:sldMk cId="1647722685" sldId="1852"/>
            <ac:spMk id="2" creationId="{7459AC83-CCD7-44FC-A4E4-0F50D0A2AD73}"/>
          </ac:spMkLst>
        </pc:spChg>
        <pc:spChg chg="mod">
          <ac:chgData name="Mohsen Pourvali" userId="0d33018f-a910-4099-9bab-1f5cb7c987c4" providerId="ADAL" clId="{C7958607-E6AC-4981-8AF3-9A2B7B098DE0}" dt="2022-11-29T05:57:02.975" v="8463" actId="113"/>
          <ac:spMkLst>
            <pc:docMk/>
            <pc:sldMk cId="1647722685" sldId="1852"/>
            <ac:spMk id="3" creationId="{B61D4D02-A050-490C-A453-DEED0C60B753}"/>
          </ac:spMkLst>
        </pc:spChg>
        <pc:picChg chg="add mod">
          <ac:chgData name="Mohsen Pourvali" userId="0d33018f-a910-4099-9bab-1f5cb7c987c4" providerId="ADAL" clId="{C7958607-E6AC-4981-8AF3-9A2B7B098DE0}" dt="2022-12-01T04:49:23.738" v="12939"/>
          <ac:picMkLst>
            <pc:docMk/>
            <pc:sldMk cId="1647722685" sldId="1852"/>
            <ac:picMk id="4" creationId="{5F80DF9C-D7A9-474A-8499-C3FF6368C2A8}"/>
          </ac:picMkLst>
        </pc:picChg>
      </pc:sldChg>
      <pc:sldChg chg="addSp delSp modSp add mod">
        <pc:chgData name="Mohsen Pourvali" userId="0d33018f-a910-4099-9bab-1f5cb7c987c4" providerId="ADAL" clId="{C7958607-E6AC-4981-8AF3-9A2B7B098DE0}" dt="2022-12-01T04:50:26.496" v="12959"/>
        <pc:sldMkLst>
          <pc:docMk/>
          <pc:sldMk cId="1465384526" sldId="1853"/>
        </pc:sldMkLst>
        <pc:picChg chg="add del mod">
          <ac:chgData name="Mohsen Pourvali" userId="0d33018f-a910-4099-9bab-1f5cb7c987c4" providerId="ADAL" clId="{C7958607-E6AC-4981-8AF3-9A2B7B098DE0}" dt="2022-12-01T04:50:19.625" v="12958" actId="478"/>
          <ac:picMkLst>
            <pc:docMk/>
            <pc:sldMk cId="1465384526" sldId="1853"/>
            <ac:picMk id="20" creationId="{DEFDF0A6-01CA-40CE-A78E-39DB612FCEA1}"/>
          </ac:picMkLst>
        </pc:picChg>
        <pc:picChg chg="add mod">
          <ac:chgData name="Mohsen Pourvali" userId="0d33018f-a910-4099-9bab-1f5cb7c987c4" providerId="ADAL" clId="{C7958607-E6AC-4981-8AF3-9A2B7B098DE0}" dt="2022-12-01T04:50:26.496" v="12959"/>
          <ac:picMkLst>
            <pc:docMk/>
            <pc:sldMk cId="1465384526" sldId="1853"/>
            <ac:picMk id="21" creationId="{88D4DD4D-8D04-4F45-B157-D42C8323D8AD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50:36.426" v="12961"/>
        <pc:sldMkLst>
          <pc:docMk/>
          <pc:sldMk cId="2645482188" sldId="1854"/>
        </pc:sldMkLst>
        <pc:picChg chg="add mod">
          <ac:chgData name="Mohsen Pourvali" userId="0d33018f-a910-4099-9bab-1f5cb7c987c4" providerId="ADAL" clId="{C7958607-E6AC-4981-8AF3-9A2B7B098DE0}" dt="2022-12-01T04:50:36.426" v="12961"/>
          <ac:picMkLst>
            <pc:docMk/>
            <pc:sldMk cId="2645482188" sldId="1854"/>
            <ac:picMk id="43" creationId="{A3F7F98F-E829-44F8-A673-BE301BE51164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50:39.210" v="12962"/>
        <pc:sldMkLst>
          <pc:docMk/>
          <pc:sldMk cId="4264988258" sldId="1855"/>
        </pc:sldMkLst>
        <pc:picChg chg="add mod">
          <ac:chgData name="Mohsen Pourvali" userId="0d33018f-a910-4099-9bab-1f5cb7c987c4" providerId="ADAL" clId="{C7958607-E6AC-4981-8AF3-9A2B7B098DE0}" dt="2022-12-01T04:50:39.210" v="12962"/>
          <ac:picMkLst>
            <pc:docMk/>
            <pc:sldMk cId="4264988258" sldId="1855"/>
            <ac:picMk id="6" creationId="{4F9053F4-1075-44CD-AA0B-521A89C8061A}"/>
          </ac:picMkLst>
        </pc:picChg>
      </pc:sldChg>
      <pc:sldChg chg="addSp modSp add mod">
        <pc:chgData name="Mohsen Pourvali" userId="0d33018f-a910-4099-9bab-1f5cb7c987c4" providerId="ADAL" clId="{C7958607-E6AC-4981-8AF3-9A2B7B098DE0}" dt="2022-12-01T04:50:58.331" v="12966" actId="1076"/>
        <pc:sldMkLst>
          <pc:docMk/>
          <pc:sldMk cId="4088055086" sldId="1856"/>
        </pc:sldMkLst>
        <pc:picChg chg="add mod">
          <ac:chgData name="Mohsen Pourvali" userId="0d33018f-a910-4099-9bab-1f5cb7c987c4" providerId="ADAL" clId="{C7958607-E6AC-4981-8AF3-9A2B7B098DE0}" dt="2022-12-01T04:50:58.331" v="12966" actId="1076"/>
          <ac:picMkLst>
            <pc:docMk/>
            <pc:sldMk cId="4088055086" sldId="1856"/>
            <ac:picMk id="62" creationId="{DD0F2F35-0BA8-49E3-B2EC-425390CDA8AB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51:05.523" v="12967"/>
        <pc:sldMkLst>
          <pc:docMk/>
          <pc:sldMk cId="3202955717" sldId="1857"/>
        </pc:sldMkLst>
        <pc:picChg chg="add mod">
          <ac:chgData name="Mohsen Pourvali" userId="0d33018f-a910-4099-9bab-1f5cb7c987c4" providerId="ADAL" clId="{C7958607-E6AC-4981-8AF3-9A2B7B098DE0}" dt="2022-12-01T04:51:05.523" v="12967"/>
          <ac:picMkLst>
            <pc:docMk/>
            <pc:sldMk cId="3202955717" sldId="1857"/>
            <ac:picMk id="11" creationId="{6041603B-1CF8-4DFC-A058-F691E0E129AA}"/>
          </ac:picMkLst>
        </pc:picChg>
      </pc:sldChg>
      <pc:sldChg chg="add del">
        <pc:chgData name="Mohsen Pourvali" userId="0d33018f-a910-4099-9bab-1f5cb7c987c4" providerId="ADAL" clId="{C7958607-E6AC-4981-8AF3-9A2B7B098DE0}" dt="2022-11-29T07:57:54.445" v="8467" actId="47"/>
        <pc:sldMkLst>
          <pc:docMk/>
          <pc:sldMk cId="3746873664" sldId="1858"/>
        </pc:sldMkLst>
      </pc:sldChg>
      <pc:sldChg chg="addSp modSp add mod">
        <pc:chgData name="Mohsen Pourvali" userId="0d33018f-a910-4099-9bab-1f5cb7c987c4" providerId="ADAL" clId="{C7958607-E6AC-4981-8AF3-9A2B7B098DE0}" dt="2022-12-01T04:54:34.124" v="13001" actId="1076"/>
        <pc:sldMkLst>
          <pc:docMk/>
          <pc:sldMk cId="1252006806" sldId="1859"/>
        </pc:sldMkLst>
        <pc:picChg chg="add mod">
          <ac:chgData name="Mohsen Pourvali" userId="0d33018f-a910-4099-9bab-1f5cb7c987c4" providerId="ADAL" clId="{C7958607-E6AC-4981-8AF3-9A2B7B098DE0}" dt="2022-12-01T04:54:34.124" v="13001" actId="1076"/>
          <ac:picMkLst>
            <pc:docMk/>
            <pc:sldMk cId="1252006806" sldId="1859"/>
            <ac:picMk id="12" creationId="{9571B7EA-700D-4A21-8132-3EC7C31263B7}"/>
          </ac:picMkLst>
        </pc:picChg>
      </pc:sldChg>
      <pc:sldChg chg="addSp modSp add">
        <pc:chgData name="Mohsen Pourvali" userId="0d33018f-a910-4099-9bab-1f5cb7c987c4" providerId="ADAL" clId="{C7958607-E6AC-4981-8AF3-9A2B7B098DE0}" dt="2022-12-01T04:54:37.271" v="13002"/>
        <pc:sldMkLst>
          <pc:docMk/>
          <pc:sldMk cId="3407552112" sldId="1860"/>
        </pc:sldMkLst>
        <pc:picChg chg="add mod">
          <ac:chgData name="Mohsen Pourvali" userId="0d33018f-a910-4099-9bab-1f5cb7c987c4" providerId="ADAL" clId="{C7958607-E6AC-4981-8AF3-9A2B7B098DE0}" dt="2022-12-01T04:54:37.271" v="13002"/>
          <ac:picMkLst>
            <pc:docMk/>
            <pc:sldMk cId="3407552112" sldId="1860"/>
            <ac:picMk id="4" creationId="{EDF2DC78-56A5-4E8B-95F5-4AF7FC5BEF4B}"/>
          </ac:picMkLst>
        </pc:picChg>
      </pc:sldChg>
      <pc:sldChg chg="addSp modSp add mod">
        <pc:chgData name="Mohsen Pourvali" userId="0d33018f-a910-4099-9bab-1f5cb7c987c4" providerId="ADAL" clId="{C7958607-E6AC-4981-8AF3-9A2B7B098DE0}" dt="2022-12-01T04:57:48.857" v="13003"/>
        <pc:sldMkLst>
          <pc:docMk/>
          <pc:sldMk cId="2387821950" sldId="1861"/>
        </pc:sldMkLst>
        <pc:spChg chg="mod">
          <ac:chgData name="Mohsen Pourvali" userId="0d33018f-a910-4099-9bab-1f5cb7c987c4" providerId="ADAL" clId="{C7958607-E6AC-4981-8AF3-9A2B7B098DE0}" dt="2022-11-30T04:44:58.305" v="10147" actId="1076"/>
          <ac:spMkLst>
            <pc:docMk/>
            <pc:sldMk cId="2387821950" sldId="1861"/>
            <ac:spMk id="7" creationId="{5A77E1EE-3335-4B23-948D-BFDDA9B4D4C6}"/>
          </ac:spMkLst>
        </pc:spChg>
        <pc:spChg chg="add mod">
          <ac:chgData name="Mohsen Pourvali" userId="0d33018f-a910-4099-9bab-1f5cb7c987c4" providerId="ADAL" clId="{C7958607-E6AC-4981-8AF3-9A2B7B098DE0}" dt="2022-11-30T04:45:16.436" v="10165" actId="5793"/>
          <ac:spMkLst>
            <pc:docMk/>
            <pc:sldMk cId="2387821950" sldId="1861"/>
            <ac:spMk id="13" creationId="{57663C63-2486-4960-9D35-BF31BEC5F5DB}"/>
          </ac:spMkLst>
        </pc:spChg>
        <pc:picChg chg="add mod">
          <ac:chgData name="Mohsen Pourvali" userId="0d33018f-a910-4099-9bab-1f5cb7c987c4" providerId="ADAL" clId="{C7958607-E6AC-4981-8AF3-9A2B7B098DE0}" dt="2022-12-01T04:57:48.857" v="13003"/>
          <ac:picMkLst>
            <pc:docMk/>
            <pc:sldMk cId="2387821950" sldId="1861"/>
            <ac:picMk id="15" creationId="{BA27D2C2-176E-4805-A982-A53D719F79AA}"/>
          </ac:picMkLst>
        </pc:picChg>
        <pc:cxnChg chg="add mod">
          <ac:chgData name="Mohsen Pourvali" userId="0d33018f-a910-4099-9bab-1f5cb7c987c4" providerId="ADAL" clId="{C7958607-E6AC-4981-8AF3-9A2B7B098DE0}" dt="2022-11-30T04:45:22.353" v="10167" actId="1076"/>
          <ac:cxnSpMkLst>
            <pc:docMk/>
            <pc:sldMk cId="2387821950" sldId="1861"/>
            <ac:cxnSpMk id="14" creationId="{37B5EF36-ACDF-4807-9807-59A1E38962F8}"/>
          </ac:cxnSpMkLst>
        </pc:cxnChg>
      </pc:sldChg>
      <pc:sldChg chg="addSp delSp modSp add mod">
        <pc:chgData name="Mohsen Pourvali" userId="0d33018f-a910-4099-9bab-1f5cb7c987c4" providerId="ADAL" clId="{C7958607-E6AC-4981-8AF3-9A2B7B098DE0}" dt="2022-12-01T04:57:58.198" v="13005" actId="1076"/>
        <pc:sldMkLst>
          <pc:docMk/>
          <pc:sldMk cId="171975481" sldId="1862"/>
        </pc:sldMkLst>
        <pc:spChg chg="mod">
          <ac:chgData name="Mohsen Pourvali" userId="0d33018f-a910-4099-9bab-1f5cb7c987c4" providerId="ADAL" clId="{C7958607-E6AC-4981-8AF3-9A2B7B098DE0}" dt="2022-11-29T08:38:04.753" v="8502" actId="255"/>
          <ac:spMkLst>
            <pc:docMk/>
            <pc:sldMk cId="171975481" sldId="1862"/>
            <ac:spMk id="2" creationId="{722CAF0E-1AAE-4074-8BB4-CF9B3F0F5EA9}"/>
          </ac:spMkLst>
        </pc:spChg>
        <pc:spChg chg="mod">
          <ac:chgData name="Mohsen Pourvali" userId="0d33018f-a910-4099-9bab-1f5cb7c987c4" providerId="ADAL" clId="{C7958607-E6AC-4981-8AF3-9A2B7B098DE0}" dt="2022-11-29T08:33:43.825" v="8485" actId="21"/>
          <ac:spMkLst>
            <pc:docMk/>
            <pc:sldMk cId="171975481" sldId="1862"/>
            <ac:spMk id="3" creationId="{A4CA284A-F0FD-42B7-B4D8-9A1F99832D98}"/>
          </ac:spMkLst>
        </pc:spChg>
        <pc:spChg chg="add del mod">
          <ac:chgData name="Mohsen Pourvali" userId="0d33018f-a910-4099-9bab-1f5cb7c987c4" providerId="ADAL" clId="{C7958607-E6AC-4981-8AF3-9A2B7B098DE0}" dt="2022-11-29T08:37:44.422" v="8497" actId="478"/>
          <ac:spMkLst>
            <pc:docMk/>
            <pc:sldMk cId="171975481" sldId="1862"/>
            <ac:spMk id="31" creationId="{9FCFD512-A3DA-4A6C-8FC3-D83D71785F44}"/>
          </ac:spMkLst>
        </pc:spChg>
        <pc:picChg chg="add mod">
          <ac:chgData name="Mohsen Pourvali" userId="0d33018f-a910-4099-9bab-1f5cb7c987c4" providerId="ADAL" clId="{C7958607-E6AC-4981-8AF3-9A2B7B098DE0}" dt="2022-12-01T04:57:58.198" v="13005" actId="1076"/>
          <ac:picMkLst>
            <pc:docMk/>
            <pc:sldMk cId="171975481" sldId="1862"/>
            <ac:picMk id="32" creationId="{E8F6A364-B5F0-46C4-B244-98A0D883A102}"/>
          </ac:picMkLst>
        </pc:picChg>
      </pc:sldChg>
      <pc:sldChg chg="addSp modSp add mod">
        <pc:chgData name="Mohsen Pourvali" userId="0d33018f-a910-4099-9bab-1f5cb7c987c4" providerId="ADAL" clId="{C7958607-E6AC-4981-8AF3-9A2B7B098DE0}" dt="2022-12-01T04:58:00.870" v="13006"/>
        <pc:sldMkLst>
          <pc:docMk/>
          <pc:sldMk cId="256926556" sldId="1863"/>
        </pc:sldMkLst>
        <pc:spChg chg="mod">
          <ac:chgData name="Mohsen Pourvali" userId="0d33018f-a910-4099-9bab-1f5cb7c987c4" providerId="ADAL" clId="{C7958607-E6AC-4981-8AF3-9A2B7B098DE0}" dt="2022-11-29T08:38:45.508" v="8505" actId="255"/>
          <ac:spMkLst>
            <pc:docMk/>
            <pc:sldMk cId="256926556" sldId="1863"/>
            <ac:spMk id="2" creationId="{317DD1A1-E428-4021-8922-4553D39F8215}"/>
          </ac:spMkLst>
        </pc:spChg>
        <pc:picChg chg="add mod">
          <ac:chgData name="Mohsen Pourvali" userId="0d33018f-a910-4099-9bab-1f5cb7c987c4" providerId="ADAL" clId="{C7958607-E6AC-4981-8AF3-9A2B7B098DE0}" dt="2022-12-01T04:58:00.870" v="13006"/>
          <ac:picMkLst>
            <pc:docMk/>
            <pc:sldMk cId="256926556" sldId="1863"/>
            <ac:picMk id="24" creationId="{96D29CB8-2ECC-447A-9585-A05BCBC4FE61}"/>
          </ac:picMkLst>
        </pc:picChg>
      </pc:sldChg>
      <pc:sldChg chg="add del">
        <pc:chgData name="Mohsen Pourvali" userId="0d33018f-a910-4099-9bab-1f5cb7c987c4" providerId="ADAL" clId="{C7958607-E6AC-4981-8AF3-9A2B7B098DE0}" dt="2022-11-30T04:19:28.170" v="10135" actId="47"/>
        <pc:sldMkLst>
          <pc:docMk/>
          <pc:sldMk cId="3017814089" sldId="1864"/>
        </pc:sldMkLst>
      </pc:sldChg>
      <pc:sldChg chg="addSp modSp add mod">
        <pc:chgData name="Mohsen Pourvali" userId="0d33018f-a910-4099-9bab-1f5cb7c987c4" providerId="ADAL" clId="{C7958607-E6AC-4981-8AF3-9A2B7B098DE0}" dt="2022-12-01T04:59:20.225" v="13024"/>
        <pc:sldMkLst>
          <pc:docMk/>
          <pc:sldMk cId="2337218831" sldId="1865"/>
        </pc:sldMkLst>
        <pc:spChg chg="add mod">
          <ac:chgData name="Mohsen Pourvali" userId="0d33018f-a910-4099-9bab-1f5cb7c987c4" providerId="ADAL" clId="{C7958607-E6AC-4981-8AF3-9A2B7B098DE0}" dt="2022-11-30T04:43:27.898" v="10146" actId="1076"/>
          <ac:spMkLst>
            <pc:docMk/>
            <pc:sldMk cId="2337218831" sldId="1865"/>
            <ac:spMk id="52" creationId="{C0C0AA3E-0A7B-4716-A531-FD260FB7E3E3}"/>
          </ac:spMkLst>
        </pc:spChg>
        <pc:picChg chg="add mod">
          <ac:chgData name="Mohsen Pourvali" userId="0d33018f-a910-4099-9bab-1f5cb7c987c4" providerId="ADAL" clId="{C7958607-E6AC-4981-8AF3-9A2B7B098DE0}" dt="2022-12-01T04:59:20.225" v="13024"/>
          <ac:picMkLst>
            <pc:docMk/>
            <pc:sldMk cId="2337218831" sldId="1865"/>
            <ac:picMk id="53" creationId="{6903C9C7-59E9-4212-98D3-9408EB877A79}"/>
          </ac:picMkLst>
        </pc:picChg>
      </pc:sldChg>
      <pc:sldChg chg="add del">
        <pc:chgData name="Mohsen Pourvali" userId="0d33018f-a910-4099-9bab-1f5cb7c987c4" providerId="ADAL" clId="{C7958607-E6AC-4981-8AF3-9A2B7B098DE0}" dt="2022-11-30T04:21:54.697" v="10141" actId="47"/>
        <pc:sldMkLst>
          <pc:docMk/>
          <pc:sldMk cId="3298277643" sldId="1866"/>
        </pc:sldMkLst>
      </pc:sldChg>
      <pc:sldChg chg="add del">
        <pc:chgData name="Mohsen Pourvali" userId="0d33018f-a910-4099-9bab-1f5cb7c987c4" providerId="ADAL" clId="{C7958607-E6AC-4981-8AF3-9A2B7B098DE0}" dt="2022-11-29T07:58:36.109" v="8468" actId="47"/>
        <pc:sldMkLst>
          <pc:docMk/>
          <pc:sldMk cId="2449493371" sldId="1867"/>
        </pc:sldMkLst>
      </pc:sldChg>
      <pc:sldChg chg="addSp modSp add">
        <pc:chgData name="Mohsen Pourvali" userId="0d33018f-a910-4099-9bab-1f5cb7c987c4" providerId="ADAL" clId="{C7958607-E6AC-4981-8AF3-9A2B7B098DE0}" dt="2022-12-01T05:02:05.173" v="13055"/>
        <pc:sldMkLst>
          <pc:docMk/>
          <pc:sldMk cId="4192915392" sldId="1868"/>
        </pc:sldMkLst>
        <pc:picChg chg="add mod">
          <ac:chgData name="Mohsen Pourvali" userId="0d33018f-a910-4099-9bab-1f5cb7c987c4" providerId="ADAL" clId="{C7958607-E6AC-4981-8AF3-9A2B7B098DE0}" dt="2022-12-01T05:02:05.173" v="13055"/>
          <ac:picMkLst>
            <pc:docMk/>
            <pc:sldMk cId="4192915392" sldId="1868"/>
            <ac:picMk id="39" creationId="{9728C0B8-1B72-492D-A8F5-B5FA7B064A4E}"/>
          </ac:picMkLst>
        </pc:picChg>
      </pc:sldChg>
      <pc:sldChg chg="addSp modSp add">
        <pc:chgData name="Mohsen Pourvali" userId="0d33018f-a910-4099-9bab-1f5cb7c987c4" providerId="ADAL" clId="{C7958607-E6AC-4981-8AF3-9A2B7B098DE0}" dt="2022-12-01T05:02:07.211" v="13056"/>
        <pc:sldMkLst>
          <pc:docMk/>
          <pc:sldMk cId="2844269775" sldId="1869"/>
        </pc:sldMkLst>
        <pc:picChg chg="add mod">
          <ac:chgData name="Mohsen Pourvali" userId="0d33018f-a910-4099-9bab-1f5cb7c987c4" providerId="ADAL" clId="{C7958607-E6AC-4981-8AF3-9A2B7B098DE0}" dt="2022-12-01T05:02:07.211" v="13056"/>
          <ac:picMkLst>
            <pc:docMk/>
            <pc:sldMk cId="2844269775" sldId="1869"/>
            <ac:picMk id="37" creationId="{5D855E04-6A3D-46A8-BF82-8B1D80494A73}"/>
          </ac:picMkLst>
        </pc:picChg>
      </pc:sldChg>
      <pc:sldChg chg="addSp modSp add mod">
        <pc:chgData name="Mohsen Pourvali" userId="0d33018f-a910-4099-9bab-1f5cb7c987c4" providerId="ADAL" clId="{C7958607-E6AC-4981-8AF3-9A2B7B098DE0}" dt="2022-12-01T05:02:40.952" v="13070" actId="1076"/>
        <pc:sldMkLst>
          <pc:docMk/>
          <pc:sldMk cId="343183115" sldId="1870"/>
        </pc:sldMkLst>
        <pc:picChg chg="add mod">
          <ac:chgData name="Mohsen Pourvali" userId="0d33018f-a910-4099-9bab-1f5cb7c987c4" providerId="ADAL" clId="{C7958607-E6AC-4981-8AF3-9A2B7B098DE0}" dt="2022-12-01T05:02:40.952" v="13070" actId="1076"/>
          <ac:picMkLst>
            <pc:docMk/>
            <pc:sldMk cId="343183115" sldId="1870"/>
            <ac:picMk id="5" creationId="{9C42B5EA-9E0B-44AE-B642-49180D1C8514}"/>
          </ac:picMkLst>
        </pc:picChg>
      </pc:sldChg>
      <pc:sldChg chg="modSp add del mod">
        <pc:chgData name="Mohsen Pourvali" userId="0d33018f-a910-4099-9bab-1f5cb7c987c4" providerId="ADAL" clId="{C7958607-E6AC-4981-8AF3-9A2B7B098DE0}" dt="2022-12-01T05:00:05.746" v="13031" actId="47"/>
        <pc:sldMkLst>
          <pc:docMk/>
          <pc:sldMk cId="2018349267" sldId="1871"/>
        </pc:sldMkLst>
        <pc:spChg chg="mod">
          <ac:chgData name="Mohsen Pourvali" userId="0d33018f-a910-4099-9bab-1f5cb7c987c4" providerId="ADAL" clId="{C7958607-E6AC-4981-8AF3-9A2B7B098DE0}" dt="2022-11-29T08:21:09.961" v="8476" actId="27636"/>
          <ac:spMkLst>
            <pc:docMk/>
            <pc:sldMk cId="2018349267" sldId="1871"/>
            <ac:spMk id="2" creationId="{89F0E82C-03BF-4131-B886-0746AD2EEFCB}"/>
          </ac:spMkLst>
        </pc:spChg>
      </pc:sldChg>
      <pc:sldChg chg="add del">
        <pc:chgData name="Mohsen Pourvali" userId="0d33018f-a910-4099-9bab-1f5cb7c987c4" providerId="ADAL" clId="{C7958607-E6AC-4981-8AF3-9A2B7B098DE0}" dt="2022-11-29T08:00:52.832" v="8473" actId="47"/>
        <pc:sldMkLst>
          <pc:docMk/>
          <pc:sldMk cId="2969320746" sldId="1871"/>
        </pc:sldMkLst>
      </pc:sldChg>
      <pc:sldChg chg="addSp modSp add mod">
        <pc:chgData name="Mohsen Pourvali" userId="0d33018f-a910-4099-9bab-1f5cb7c987c4" providerId="ADAL" clId="{C7958607-E6AC-4981-8AF3-9A2B7B098DE0}" dt="2022-12-01T04:50:28.477" v="12960"/>
        <pc:sldMkLst>
          <pc:docMk/>
          <pc:sldMk cId="2028060452" sldId="1872"/>
        </pc:sldMkLst>
        <pc:spChg chg="mod">
          <ac:chgData name="Mohsen Pourvali" userId="0d33018f-a910-4099-9bab-1f5cb7c987c4" providerId="ADAL" clId="{C7958607-E6AC-4981-8AF3-9A2B7B098DE0}" dt="2022-11-30T04:50:47.974" v="10179" actId="1076"/>
          <ac:spMkLst>
            <pc:docMk/>
            <pc:sldMk cId="2028060452" sldId="1872"/>
            <ac:spMk id="2" creationId="{7F5FCD82-7C53-4179-B3C8-6B7275C63F20}"/>
          </ac:spMkLst>
        </pc:spChg>
        <pc:spChg chg="mod">
          <ac:chgData name="Mohsen Pourvali" userId="0d33018f-a910-4099-9bab-1f5cb7c987c4" providerId="ADAL" clId="{C7958607-E6AC-4981-8AF3-9A2B7B098DE0}" dt="2022-11-29T09:18:21.474" v="8762" actId="14100"/>
          <ac:spMkLst>
            <pc:docMk/>
            <pc:sldMk cId="2028060452" sldId="1872"/>
            <ac:spMk id="16" creationId="{82CE2F77-675E-4C95-877D-ABA79D610EB1}"/>
          </ac:spMkLst>
        </pc:spChg>
        <pc:spChg chg="mod">
          <ac:chgData name="Mohsen Pourvali" userId="0d33018f-a910-4099-9bab-1f5cb7c987c4" providerId="ADAL" clId="{C7958607-E6AC-4981-8AF3-9A2B7B098DE0}" dt="2022-11-29T09:17:23.708" v="8702" actId="1036"/>
          <ac:spMkLst>
            <pc:docMk/>
            <pc:sldMk cId="2028060452" sldId="1872"/>
            <ac:spMk id="18" creationId="{3C7BE923-A943-48F1-A6B7-FE48B85AFC6B}"/>
          </ac:spMkLst>
        </pc:spChg>
        <pc:spChg chg="mod">
          <ac:chgData name="Mohsen Pourvali" userId="0d33018f-a910-4099-9bab-1f5cb7c987c4" providerId="ADAL" clId="{C7958607-E6AC-4981-8AF3-9A2B7B098DE0}" dt="2022-11-29T09:17:23.708" v="8702" actId="1036"/>
          <ac:spMkLst>
            <pc:docMk/>
            <pc:sldMk cId="2028060452" sldId="1872"/>
            <ac:spMk id="19" creationId="{B5357BA7-AF08-48B8-9A64-AFA0FA6626E1}"/>
          </ac:spMkLst>
        </pc:spChg>
        <pc:spChg chg="mod">
          <ac:chgData name="Mohsen Pourvali" userId="0d33018f-a910-4099-9bab-1f5cb7c987c4" providerId="ADAL" clId="{C7958607-E6AC-4981-8AF3-9A2B7B098DE0}" dt="2022-11-29T09:18:17.124" v="8761" actId="1076"/>
          <ac:spMkLst>
            <pc:docMk/>
            <pc:sldMk cId="2028060452" sldId="1872"/>
            <ac:spMk id="20" creationId="{A45F446F-3739-48B3-B9DE-A96D3FC09943}"/>
          </ac:spMkLst>
        </pc:spChg>
        <pc:spChg chg="mod">
          <ac:chgData name="Mohsen Pourvali" userId="0d33018f-a910-4099-9bab-1f5cb7c987c4" providerId="ADAL" clId="{C7958607-E6AC-4981-8AF3-9A2B7B098DE0}" dt="2022-11-29T09:18:04.464" v="8758" actId="1035"/>
          <ac:spMkLst>
            <pc:docMk/>
            <pc:sldMk cId="2028060452" sldId="1872"/>
            <ac:spMk id="21" creationId="{6778F29D-028C-4B74-8572-3DBE54A33E10}"/>
          </ac:spMkLst>
        </pc:spChg>
        <pc:spChg chg="add mod">
          <ac:chgData name="Mohsen Pourvali" userId="0d33018f-a910-4099-9bab-1f5cb7c987c4" providerId="ADAL" clId="{C7958607-E6AC-4981-8AF3-9A2B7B098DE0}" dt="2022-11-29T09:19:14.956" v="8777" actId="1036"/>
          <ac:spMkLst>
            <pc:docMk/>
            <pc:sldMk cId="2028060452" sldId="1872"/>
            <ac:spMk id="22" creationId="{A215BAD5-D0B4-4B79-ACEF-E63BB4AA6AE4}"/>
          </ac:spMkLst>
        </pc:spChg>
        <pc:spChg chg="add mod">
          <ac:chgData name="Mohsen Pourvali" userId="0d33018f-a910-4099-9bab-1f5cb7c987c4" providerId="ADAL" clId="{C7958607-E6AC-4981-8AF3-9A2B7B098DE0}" dt="2022-11-29T09:19:14.956" v="8777" actId="1036"/>
          <ac:spMkLst>
            <pc:docMk/>
            <pc:sldMk cId="2028060452" sldId="1872"/>
            <ac:spMk id="24" creationId="{B6F8351E-76D8-4B9F-9BFD-9C446DF0BD4F}"/>
          </ac:spMkLst>
        </pc:spChg>
        <pc:spChg chg="add mod">
          <ac:chgData name="Mohsen Pourvali" userId="0d33018f-a910-4099-9bab-1f5cb7c987c4" providerId="ADAL" clId="{C7958607-E6AC-4981-8AF3-9A2B7B098DE0}" dt="2022-11-29T09:19:27.337" v="8779"/>
          <ac:spMkLst>
            <pc:docMk/>
            <pc:sldMk cId="2028060452" sldId="1872"/>
            <ac:spMk id="28" creationId="{199135F7-2A40-4F37-BFF1-761EB6C031C8}"/>
          </ac:spMkLst>
        </pc:spChg>
        <pc:spChg chg="add mod">
          <ac:chgData name="Mohsen Pourvali" userId="0d33018f-a910-4099-9bab-1f5cb7c987c4" providerId="ADAL" clId="{C7958607-E6AC-4981-8AF3-9A2B7B098DE0}" dt="2022-11-29T09:19:27.337" v="8779"/>
          <ac:spMkLst>
            <pc:docMk/>
            <pc:sldMk cId="2028060452" sldId="1872"/>
            <ac:spMk id="29" creationId="{19670B0D-C100-453F-9D75-06E10B652811}"/>
          </ac:spMkLst>
        </pc:spChg>
        <pc:spChg chg="add mod">
          <ac:chgData name="Mohsen Pourvali" userId="0d33018f-a910-4099-9bab-1f5cb7c987c4" providerId="ADAL" clId="{C7958607-E6AC-4981-8AF3-9A2B7B098DE0}" dt="2022-11-29T09:19:27.337" v="8779"/>
          <ac:spMkLst>
            <pc:docMk/>
            <pc:sldMk cId="2028060452" sldId="1872"/>
            <ac:spMk id="30" creationId="{B5D24C17-21F4-466B-A04C-0DD896624F04}"/>
          </ac:spMkLst>
        </pc:spChg>
        <pc:spChg chg="add mod">
          <ac:chgData name="Mohsen Pourvali" userId="0d33018f-a910-4099-9bab-1f5cb7c987c4" providerId="ADAL" clId="{C7958607-E6AC-4981-8AF3-9A2B7B098DE0}" dt="2022-11-29T09:19:27.337" v="8779"/>
          <ac:spMkLst>
            <pc:docMk/>
            <pc:sldMk cId="2028060452" sldId="1872"/>
            <ac:spMk id="33" creationId="{D86635C2-CE55-4C93-8290-06826920D322}"/>
          </ac:spMkLst>
        </pc:spChg>
        <pc:spChg chg="add mod">
          <ac:chgData name="Mohsen Pourvali" userId="0d33018f-a910-4099-9bab-1f5cb7c987c4" providerId="ADAL" clId="{C7958607-E6AC-4981-8AF3-9A2B7B098DE0}" dt="2022-11-29T09:19:27.337" v="8779"/>
          <ac:spMkLst>
            <pc:docMk/>
            <pc:sldMk cId="2028060452" sldId="1872"/>
            <ac:spMk id="34" creationId="{CECFF707-39E7-43A4-9628-CC037D32E602}"/>
          </ac:spMkLst>
        </pc:spChg>
        <pc:spChg chg="add mod">
          <ac:chgData name="Mohsen Pourvali" userId="0d33018f-a910-4099-9bab-1f5cb7c987c4" providerId="ADAL" clId="{C7958607-E6AC-4981-8AF3-9A2B7B098DE0}" dt="2022-11-29T09:19:27.337" v="8779"/>
          <ac:spMkLst>
            <pc:docMk/>
            <pc:sldMk cId="2028060452" sldId="1872"/>
            <ac:spMk id="35" creationId="{1DE70849-FE4C-4B8B-B232-67B691BC15DD}"/>
          </ac:spMkLst>
        </pc:spChg>
        <pc:spChg chg="add mod">
          <ac:chgData name="Mohsen Pourvali" userId="0d33018f-a910-4099-9bab-1f5cb7c987c4" providerId="ADAL" clId="{C7958607-E6AC-4981-8AF3-9A2B7B098DE0}" dt="2022-11-29T09:19:27.337" v="8779"/>
          <ac:spMkLst>
            <pc:docMk/>
            <pc:sldMk cId="2028060452" sldId="1872"/>
            <ac:spMk id="36" creationId="{4D0382D5-B53C-44DA-9600-18EA089FC41B}"/>
          </ac:spMkLst>
        </pc:spChg>
        <pc:picChg chg="mod">
          <ac:chgData name="Mohsen Pourvali" userId="0d33018f-a910-4099-9bab-1f5cb7c987c4" providerId="ADAL" clId="{C7958607-E6AC-4981-8AF3-9A2B7B098DE0}" dt="2022-11-29T09:15:18.240" v="8666" actId="1036"/>
          <ac:picMkLst>
            <pc:docMk/>
            <pc:sldMk cId="2028060452" sldId="1872"/>
            <ac:picMk id="5" creationId="{D57818F8-58C9-469C-AF62-62F0ED02BC40}"/>
          </ac:picMkLst>
        </pc:picChg>
        <pc:picChg chg="mod">
          <ac:chgData name="Mohsen Pourvali" userId="0d33018f-a910-4099-9bab-1f5cb7c987c4" providerId="ADAL" clId="{C7958607-E6AC-4981-8AF3-9A2B7B098DE0}" dt="2022-11-29T09:17:05.246" v="8696" actId="1076"/>
          <ac:picMkLst>
            <pc:docMk/>
            <pc:sldMk cId="2028060452" sldId="1872"/>
            <ac:picMk id="7" creationId="{76902331-55BC-46BD-9EDA-6ABFB823A9FA}"/>
          </ac:picMkLst>
        </pc:picChg>
        <pc:picChg chg="mod">
          <ac:chgData name="Mohsen Pourvali" userId="0d33018f-a910-4099-9bab-1f5cb7c987c4" providerId="ADAL" clId="{C7958607-E6AC-4981-8AF3-9A2B7B098DE0}" dt="2022-11-29T09:17:15.367" v="8699" actId="1076"/>
          <ac:picMkLst>
            <pc:docMk/>
            <pc:sldMk cId="2028060452" sldId="1872"/>
            <ac:picMk id="9" creationId="{0A7D956B-EA64-49A7-A935-B724574B580C}"/>
          </ac:picMkLst>
        </pc:picChg>
        <pc:picChg chg="mod">
          <ac:chgData name="Mohsen Pourvali" userId="0d33018f-a910-4099-9bab-1f5cb7c987c4" providerId="ADAL" clId="{C7958607-E6AC-4981-8AF3-9A2B7B098DE0}" dt="2022-11-29T09:17:23.708" v="8702" actId="1036"/>
          <ac:picMkLst>
            <pc:docMk/>
            <pc:sldMk cId="2028060452" sldId="1872"/>
            <ac:picMk id="11" creationId="{4B5C8199-F3D7-47B7-9E70-0FEFA486786A}"/>
          </ac:picMkLst>
        </pc:picChg>
        <pc:picChg chg="mod">
          <ac:chgData name="Mohsen Pourvali" userId="0d33018f-a910-4099-9bab-1f5cb7c987c4" providerId="ADAL" clId="{C7958607-E6AC-4981-8AF3-9A2B7B098DE0}" dt="2022-11-29T09:17:29.342" v="8703" actId="1076"/>
          <ac:picMkLst>
            <pc:docMk/>
            <pc:sldMk cId="2028060452" sldId="1872"/>
            <ac:picMk id="13" creationId="{6B7AD0F2-51E2-472D-B978-3BF0E11B7167}"/>
          </ac:picMkLst>
        </pc:picChg>
        <pc:picChg chg="mod">
          <ac:chgData name="Mohsen Pourvali" userId="0d33018f-a910-4099-9bab-1f5cb7c987c4" providerId="ADAL" clId="{C7958607-E6AC-4981-8AF3-9A2B7B098DE0}" dt="2022-11-29T09:18:04.464" v="8758" actId="1035"/>
          <ac:picMkLst>
            <pc:docMk/>
            <pc:sldMk cId="2028060452" sldId="1872"/>
            <ac:picMk id="15" creationId="{EDE25A26-424B-42A6-9E2F-8355392AB719}"/>
          </ac:picMkLst>
        </pc:picChg>
        <pc:picChg chg="add mod">
          <ac:chgData name="Mohsen Pourvali" userId="0d33018f-a910-4099-9bab-1f5cb7c987c4" providerId="ADAL" clId="{C7958607-E6AC-4981-8AF3-9A2B7B098DE0}" dt="2022-11-29T09:18:27.042" v="8763" actId="1076"/>
          <ac:picMkLst>
            <pc:docMk/>
            <pc:sldMk cId="2028060452" sldId="1872"/>
            <ac:picMk id="17" creationId="{DDB00470-6DEB-4CF9-94AD-45606C066418}"/>
          </ac:picMkLst>
        </pc:picChg>
        <pc:picChg chg="add mod">
          <ac:chgData name="Mohsen Pourvali" userId="0d33018f-a910-4099-9bab-1f5cb7c987c4" providerId="ADAL" clId="{C7958607-E6AC-4981-8AF3-9A2B7B098DE0}" dt="2022-11-29T09:19:27.337" v="8779"/>
          <ac:picMkLst>
            <pc:docMk/>
            <pc:sldMk cId="2028060452" sldId="1872"/>
            <ac:picMk id="27" creationId="{8C5AAF8A-2DE6-4FAA-A20C-AF231C168AA1}"/>
          </ac:picMkLst>
        </pc:picChg>
        <pc:picChg chg="add mod">
          <ac:chgData name="Mohsen Pourvali" userId="0d33018f-a910-4099-9bab-1f5cb7c987c4" providerId="ADAL" clId="{C7958607-E6AC-4981-8AF3-9A2B7B098DE0}" dt="2022-11-29T09:19:27.337" v="8779"/>
          <ac:picMkLst>
            <pc:docMk/>
            <pc:sldMk cId="2028060452" sldId="1872"/>
            <ac:picMk id="31" creationId="{82E7EE7C-2009-429A-A110-0529F0F8C117}"/>
          </ac:picMkLst>
        </pc:picChg>
        <pc:picChg chg="add mod">
          <ac:chgData name="Mohsen Pourvali" userId="0d33018f-a910-4099-9bab-1f5cb7c987c4" providerId="ADAL" clId="{C7958607-E6AC-4981-8AF3-9A2B7B098DE0}" dt="2022-11-29T09:19:27.337" v="8779"/>
          <ac:picMkLst>
            <pc:docMk/>
            <pc:sldMk cId="2028060452" sldId="1872"/>
            <ac:picMk id="37" creationId="{99F07062-249B-494F-BA5B-EE69F5B26764}"/>
          </ac:picMkLst>
        </pc:picChg>
        <pc:picChg chg="add mod">
          <ac:chgData name="Mohsen Pourvali" userId="0d33018f-a910-4099-9bab-1f5cb7c987c4" providerId="ADAL" clId="{C7958607-E6AC-4981-8AF3-9A2B7B098DE0}" dt="2022-12-01T04:50:28.477" v="12960"/>
          <ac:picMkLst>
            <pc:docMk/>
            <pc:sldMk cId="2028060452" sldId="1872"/>
            <ac:picMk id="38" creationId="{6A55A076-2B4B-4192-B520-97111C44A4FD}"/>
          </ac:picMkLst>
        </pc:picChg>
        <pc:cxnChg chg="mod">
          <ac:chgData name="Mohsen Pourvali" userId="0d33018f-a910-4099-9bab-1f5cb7c987c4" providerId="ADAL" clId="{C7958607-E6AC-4981-8AF3-9A2B7B098DE0}" dt="2022-11-29T09:18:04.464" v="8758" actId="1035"/>
          <ac:cxnSpMkLst>
            <pc:docMk/>
            <pc:sldMk cId="2028060452" sldId="1872"/>
            <ac:cxnSpMk id="23" creationId="{6F159106-02B8-497F-A393-EE6E10706694}"/>
          </ac:cxnSpMkLst>
        </pc:cxnChg>
        <pc:cxnChg chg="add mod">
          <ac:chgData name="Mohsen Pourvali" userId="0d33018f-a910-4099-9bab-1f5cb7c987c4" providerId="ADAL" clId="{C7958607-E6AC-4981-8AF3-9A2B7B098DE0}" dt="2022-11-29T09:19:14.956" v="8777" actId="1036"/>
          <ac:cxnSpMkLst>
            <pc:docMk/>
            <pc:sldMk cId="2028060452" sldId="1872"/>
            <ac:cxnSpMk id="25" creationId="{FB1C7E96-95BE-4813-B41F-C5A7678F5E63}"/>
          </ac:cxnSpMkLst>
        </pc:cxnChg>
        <pc:cxnChg chg="add mod">
          <ac:chgData name="Mohsen Pourvali" userId="0d33018f-a910-4099-9bab-1f5cb7c987c4" providerId="ADAL" clId="{C7958607-E6AC-4981-8AF3-9A2B7B098DE0}" dt="2022-11-29T09:19:14.956" v="8777" actId="1036"/>
          <ac:cxnSpMkLst>
            <pc:docMk/>
            <pc:sldMk cId="2028060452" sldId="1872"/>
            <ac:cxnSpMk id="26" creationId="{E951918D-29B5-4BDC-B5F6-4F410B6A5142}"/>
          </ac:cxnSpMkLst>
        </pc:cxnChg>
        <pc:cxnChg chg="add mod">
          <ac:chgData name="Mohsen Pourvali" userId="0d33018f-a910-4099-9bab-1f5cb7c987c4" providerId="ADAL" clId="{C7958607-E6AC-4981-8AF3-9A2B7B098DE0}" dt="2022-11-29T09:19:27.337" v="8779"/>
          <ac:cxnSpMkLst>
            <pc:docMk/>
            <pc:sldMk cId="2028060452" sldId="1872"/>
            <ac:cxnSpMk id="32" creationId="{C3ABF8BB-719C-4638-AAC8-4DA7400388FF}"/>
          </ac:cxnSpMkLst>
        </pc:cxnChg>
      </pc:sldChg>
      <pc:sldChg chg="delSp modSp add del mod">
        <pc:chgData name="Mohsen Pourvali" userId="0d33018f-a910-4099-9bab-1f5cb7c987c4" providerId="ADAL" clId="{C7958607-E6AC-4981-8AF3-9A2B7B098DE0}" dt="2022-11-29T09:19:47.475" v="8780" actId="47"/>
        <pc:sldMkLst>
          <pc:docMk/>
          <pc:sldMk cId="1496067786" sldId="1873"/>
        </pc:sldMkLst>
        <pc:spChg chg="mod">
          <ac:chgData name="Mohsen Pourvali" userId="0d33018f-a910-4099-9bab-1f5cb7c987c4" providerId="ADAL" clId="{C7958607-E6AC-4981-8AF3-9A2B7B098DE0}" dt="2022-11-29T09:16:31.629" v="8689" actId="1076"/>
          <ac:spMkLst>
            <pc:docMk/>
            <pc:sldMk cId="1496067786" sldId="1873"/>
            <ac:spMk id="2" creationId="{0BC41B81-71AB-48EB-B5E4-89669891667A}"/>
          </ac:spMkLst>
        </pc:spChg>
        <pc:spChg chg="del">
          <ac:chgData name="Mohsen Pourvali" userId="0d33018f-a910-4099-9bab-1f5cb7c987c4" providerId="ADAL" clId="{C7958607-E6AC-4981-8AF3-9A2B7B098DE0}" dt="2022-11-29T09:16:41.077" v="8690" actId="21"/>
          <ac:spMkLst>
            <pc:docMk/>
            <pc:sldMk cId="1496067786" sldId="1873"/>
            <ac:spMk id="6" creationId="{00FEF515-65DA-4697-98BD-18278F5DEF5C}"/>
          </ac:spMkLst>
        </pc:spChg>
        <pc:spChg chg="del">
          <ac:chgData name="Mohsen Pourvali" userId="0d33018f-a910-4099-9bab-1f5cb7c987c4" providerId="ADAL" clId="{C7958607-E6AC-4981-8AF3-9A2B7B098DE0}" dt="2022-11-29T09:16:41.077" v="8690" actId="21"/>
          <ac:spMkLst>
            <pc:docMk/>
            <pc:sldMk cId="1496067786" sldId="1873"/>
            <ac:spMk id="7" creationId="{9A9CF68D-DF6B-4972-A038-3EEA63E0D6B0}"/>
          </ac:spMkLst>
        </pc:spChg>
        <pc:spChg chg="del">
          <ac:chgData name="Mohsen Pourvali" userId="0d33018f-a910-4099-9bab-1f5cb7c987c4" providerId="ADAL" clId="{C7958607-E6AC-4981-8AF3-9A2B7B098DE0}" dt="2022-11-29T09:19:24.360" v="8778" actId="21"/>
          <ac:spMkLst>
            <pc:docMk/>
            <pc:sldMk cId="1496067786" sldId="1873"/>
            <ac:spMk id="14" creationId="{E9D951BA-6877-402B-A86B-1232D8DD1717}"/>
          </ac:spMkLst>
        </pc:spChg>
        <pc:spChg chg="del">
          <ac:chgData name="Mohsen Pourvali" userId="0d33018f-a910-4099-9bab-1f5cb7c987c4" providerId="ADAL" clId="{C7958607-E6AC-4981-8AF3-9A2B7B098DE0}" dt="2022-11-29T09:19:24.360" v="8778" actId="21"/>
          <ac:spMkLst>
            <pc:docMk/>
            <pc:sldMk cId="1496067786" sldId="1873"/>
            <ac:spMk id="15" creationId="{0C9895E3-1EA3-4F55-B1E5-B9DEE001FCB0}"/>
          </ac:spMkLst>
        </pc:spChg>
        <pc:spChg chg="del">
          <ac:chgData name="Mohsen Pourvali" userId="0d33018f-a910-4099-9bab-1f5cb7c987c4" providerId="ADAL" clId="{C7958607-E6AC-4981-8AF3-9A2B7B098DE0}" dt="2022-11-29T09:19:24.360" v="8778" actId="21"/>
          <ac:spMkLst>
            <pc:docMk/>
            <pc:sldMk cId="1496067786" sldId="1873"/>
            <ac:spMk id="16" creationId="{BC530E27-3675-4830-B88E-0620D976EEA6}"/>
          </ac:spMkLst>
        </pc:spChg>
        <pc:spChg chg="del">
          <ac:chgData name="Mohsen Pourvali" userId="0d33018f-a910-4099-9bab-1f5cb7c987c4" providerId="ADAL" clId="{C7958607-E6AC-4981-8AF3-9A2B7B098DE0}" dt="2022-11-29T09:19:24.360" v="8778" actId="21"/>
          <ac:spMkLst>
            <pc:docMk/>
            <pc:sldMk cId="1496067786" sldId="1873"/>
            <ac:spMk id="22" creationId="{D0E282EF-A2F9-4754-9D88-2308257F7BBC}"/>
          </ac:spMkLst>
        </pc:spChg>
        <pc:spChg chg="del">
          <ac:chgData name="Mohsen Pourvali" userId="0d33018f-a910-4099-9bab-1f5cb7c987c4" providerId="ADAL" clId="{C7958607-E6AC-4981-8AF3-9A2B7B098DE0}" dt="2022-11-29T09:19:24.360" v="8778" actId="21"/>
          <ac:spMkLst>
            <pc:docMk/>
            <pc:sldMk cId="1496067786" sldId="1873"/>
            <ac:spMk id="24" creationId="{99528DA9-50F4-4226-B81B-8754338D946E}"/>
          </ac:spMkLst>
        </pc:spChg>
        <pc:spChg chg="del">
          <ac:chgData name="Mohsen Pourvali" userId="0d33018f-a910-4099-9bab-1f5cb7c987c4" providerId="ADAL" clId="{C7958607-E6AC-4981-8AF3-9A2B7B098DE0}" dt="2022-11-29T09:19:24.360" v="8778" actId="21"/>
          <ac:spMkLst>
            <pc:docMk/>
            <pc:sldMk cId="1496067786" sldId="1873"/>
            <ac:spMk id="25" creationId="{ED3128F6-B693-467B-9E00-234F4C1ACBA5}"/>
          </ac:spMkLst>
        </pc:spChg>
        <pc:spChg chg="del">
          <ac:chgData name="Mohsen Pourvali" userId="0d33018f-a910-4099-9bab-1f5cb7c987c4" providerId="ADAL" clId="{C7958607-E6AC-4981-8AF3-9A2B7B098DE0}" dt="2022-11-29T09:19:24.360" v="8778" actId="21"/>
          <ac:spMkLst>
            <pc:docMk/>
            <pc:sldMk cId="1496067786" sldId="1873"/>
            <ac:spMk id="26" creationId="{B3E46A5F-33EB-4168-A89C-B6451CCC154A}"/>
          </ac:spMkLst>
        </pc:spChg>
        <pc:picChg chg="del">
          <ac:chgData name="Mohsen Pourvali" userId="0d33018f-a910-4099-9bab-1f5cb7c987c4" providerId="ADAL" clId="{C7958607-E6AC-4981-8AF3-9A2B7B098DE0}" dt="2022-11-29T09:16:41.077" v="8690" actId="21"/>
          <ac:picMkLst>
            <pc:docMk/>
            <pc:sldMk cId="1496067786" sldId="1873"/>
            <ac:picMk id="5" creationId="{B8D1469C-EBA6-45CF-9E3F-76E007300A36}"/>
          </ac:picMkLst>
        </pc:picChg>
        <pc:picChg chg="del">
          <ac:chgData name="Mohsen Pourvali" userId="0d33018f-a910-4099-9bab-1f5cb7c987c4" providerId="ADAL" clId="{C7958607-E6AC-4981-8AF3-9A2B7B098DE0}" dt="2022-11-29T09:19:24.360" v="8778" actId="21"/>
          <ac:picMkLst>
            <pc:docMk/>
            <pc:sldMk cId="1496067786" sldId="1873"/>
            <ac:picMk id="9" creationId="{4AAE3124-B9E9-45C5-B0B0-9B214F41857A}"/>
          </ac:picMkLst>
        </pc:picChg>
        <pc:picChg chg="del">
          <ac:chgData name="Mohsen Pourvali" userId="0d33018f-a910-4099-9bab-1f5cb7c987c4" providerId="ADAL" clId="{C7958607-E6AC-4981-8AF3-9A2B7B098DE0}" dt="2022-11-29T09:19:24.360" v="8778" actId="21"/>
          <ac:picMkLst>
            <pc:docMk/>
            <pc:sldMk cId="1496067786" sldId="1873"/>
            <ac:picMk id="18" creationId="{7370AB25-EF07-4856-9A30-0AAAF6E53B47}"/>
          </ac:picMkLst>
        </pc:picChg>
        <pc:picChg chg="del">
          <ac:chgData name="Mohsen Pourvali" userId="0d33018f-a910-4099-9bab-1f5cb7c987c4" providerId="ADAL" clId="{C7958607-E6AC-4981-8AF3-9A2B7B098DE0}" dt="2022-11-29T09:19:24.360" v="8778" actId="21"/>
          <ac:picMkLst>
            <pc:docMk/>
            <pc:sldMk cId="1496067786" sldId="1873"/>
            <ac:picMk id="28" creationId="{C68168DB-1782-472D-ACD1-BC63BC326DC6}"/>
          </ac:picMkLst>
        </pc:picChg>
        <pc:cxnChg chg="del mod">
          <ac:chgData name="Mohsen Pourvali" userId="0d33018f-a910-4099-9bab-1f5cb7c987c4" providerId="ADAL" clId="{C7958607-E6AC-4981-8AF3-9A2B7B098DE0}" dt="2022-11-29T09:16:41.077" v="8690" actId="21"/>
          <ac:cxnSpMkLst>
            <pc:docMk/>
            <pc:sldMk cId="1496067786" sldId="1873"/>
            <ac:cxnSpMk id="11" creationId="{1C827E04-60B6-4746-BF41-EA75B86B151D}"/>
          </ac:cxnSpMkLst>
        </pc:cxnChg>
        <pc:cxnChg chg="del mod">
          <ac:chgData name="Mohsen Pourvali" userId="0d33018f-a910-4099-9bab-1f5cb7c987c4" providerId="ADAL" clId="{C7958607-E6AC-4981-8AF3-9A2B7B098DE0}" dt="2022-11-29T09:16:41.077" v="8690" actId="21"/>
          <ac:cxnSpMkLst>
            <pc:docMk/>
            <pc:sldMk cId="1496067786" sldId="1873"/>
            <ac:cxnSpMk id="13" creationId="{79C4A6E3-74C2-4975-AD87-C92127E0955B}"/>
          </ac:cxnSpMkLst>
        </pc:cxnChg>
        <pc:cxnChg chg="del">
          <ac:chgData name="Mohsen Pourvali" userId="0d33018f-a910-4099-9bab-1f5cb7c987c4" providerId="ADAL" clId="{C7958607-E6AC-4981-8AF3-9A2B7B098DE0}" dt="2022-11-29T09:19:24.360" v="8778" actId="21"/>
          <ac:cxnSpMkLst>
            <pc:docMk/>
            <pc:sldMk cId="1496067786" sldId="1873"/>
            <ac:cxnSpMk id="20" creationId="{A17FFF21-5E3C-4905-ADD4-A8325ED2E79A}"/>
          </ac:cxnSpMkLst>
        </pc:cxnChg>
      </pc:sldChg>
      <pc:sldChg chg="addSp modSp add mod modNotesTx">
        <pc:chgData name="Mohsen Pourvali" userId="0d33018f-a910-4099-9bab-1f5cb7c987c4" providerId="ADAL" clId="{C7958607-E6AC-4981-8AF3-9A2B7B098DE0}" dt="2022-12-01T04:49:33.235" v="12944"/>
        <pc:sldMkLst>
          <pc:docMk/>
          <pc:sldMk cId="2249470418" sldId="1873"/>
        </pc:sldMkLst>
        <pc:spChg chg="mod">
          <ac:chgData name="Mohsen Pourvali" userId="0d33018f-a910-4099-9bab-1f5cb7c987c4" providerId="ADAL" clId="{C7958607-E6AC-4981-8AF3-9A2B7B098DE0}" dt="2022-11-30T02:33:28.112" v="9293" actId="113"/>
          <ac:spMkLst>
            <pc:docMk/>
            <pc:sldMk cId="2249470418" sldId="1873"/>
            <ac:spMk id="2" creationId="{A71AC61C-2973-4AA4-9D76-3054DE63AAAD}"/>
          </ac:spMkLst>
        </pc:spChg>
        <pc:picChg chg="add mod">
          <ac:chgData name="Mohsen Pourvali" userId="0d33018f-a910-4099-9bab-1f5cb7c987c4" providerId="ADAL" clId="{C7958607-E6AC-4981-8AF3-9A2B7B098DE0}" dt="2022-12-01T04:49:33.235" v="12944"/>
          <ac:picMkLst>
            <pc:docMk/>
            <pc:sldMk cId="2249470418" sldId="1873"/>
            <ac:picMk id="10" creationId="{AA1793A9-E339-41C3-8F96-DB4A6C2B9BB0}"/>
          </ac:picMkLst>
        </pc:picChg>
      </pc:sldChg>
      <pc:sldChg chg="addSp delSp modSp new del mod setBg">
        <pc:chgData name="Mohsen Pourvali" userId="0d33018f-a910-4099-9bab-1f5cb7c987c4" providerId="ADAL" clId="{C7958607-E6AC-4981-8AF3-9A2B7B098DE0}" dt="2022-11-29T12:32:17.492" v="9029" actId="47"/>
        <pc:sldMkLst>
          <pc:docMk/>
          <pc:sldMk cId="3507000209" sldId="1873"/>
        </pc:sldMkLst>
        <pc:spChg chg="del">
          <ac:chgData name="Mohsen Pourvali" userId="0d33018f-a910-4099-9bab-1f5cb7c987c4" providerId="ADAL" clId="{C7958607-E6AC-4981-8AF3-9A2B7B098DE0}" dt="2022-11-29T12:31:10.112" v="9024" actId="478"/>
          <ac:spMkLst>
            <pc:docMk/>
            <pc:sldMk cId="3507000209" sldId="1873"/>
            <ac:spMk id="2" creationId="{C281DFD5-E9D2-4FC3-B5F4-61740C352DE1}"/>
          </ac:spMkLst>
        </pc:spChg>
        <pc:spChg chg="del">
          <ac:chgData name="Mohsen Pourvali" userId="0d33018f-a910-4099-9bab-1f5cb7c987c4" providerId="ADAL" clId="{C7958607-E6AC-4981-8AF3-9A2B7B098DE0}" dt="2022-11-29T12:31:07.886" v="9023" actId="478"/>
          <ac:spMkLst>
            <pc:docMk/>
            <pc:sldMk cId="3507000209" sldId="1873"/>
            <ac:spMk id="3" creationId="{78EC45BE-8436-453F-830A-21E51F61AD2B}"/>
          </ac:spMkLst>
        </pc:spChg>
        <pc:spChg chg="add">
          <ac:chgData name="Mohsen Pourvali" userId="0d33018f-a910-4099-9bab-1f5cb7c987c4" providerId="ADAL" clId="{C7958607-E6AC-4981-8AF3-9A2B7B098DE0}" dt="2022-11-29T12:31:15.907" v="9026" actId="26606"/>
          <ac:spMkLst>
            <pc:docMk/>
            <pc:sldMk cId="3507000209" sldId="1873"/>
            <ac:spMk id="10" creationId="{42A4FC2C-047E-45A5-965D-8E1E3BF09BC6}"/>
          </ac:spMkLst>
        </pc:spChg>
        <pc:picChg chg="add mod">
          <ac:chgData name="Mohsen Pourvali" userId="0d33018f-a910-4099-9bab-1f5cb7c987c4" providerId="ADAL" clId="{C7958607-E6AC-4981-8AF3-9A2B7B098DE0}" dt="2022-11-29T12:31:22.717" v="9028" actId="962"/>
          <ac:picMkLst>
            <pc:docMk/>
            <pc:sldMk cId="3507000209" sldId="1873"/>
            <ac:picMk id="5" creationId="{808DD761-2ED8-4C8B-B9D2-B4C2A519C54D}"/>
          </ac:picMkLst>
        </pc:picChg>
      </pc:sldChg>
      <pc:sldChg chg="addSp modSp new mod">
        <pc:chgData name="Mohsen Pourvali" userId="0d33018f-a910-4099-9bab-1f5cb7c987c4" providerId="ADAL" clId="{C7958607-E6AC-4981-8AF3-9A2B7B098DE0}" dt="2022-12-01T04:49:31.356" v="12943"/>
        <pc:sldMkLst>
          <pc:docMk/>
          <pc:sldMk cId="4228867324" sldId="1874"/>
        </pc:sldMkLst>
        <pc:spChg chg="mod">
          <ac:chgData name="Mohsen Pourvali" userId="0d33018f-a910-4099-9bab-1f5cb7c987c4" providerId="ADAL" clId="{C7958607-E6AC-4981-8AF3-9A2B7B098DE0}" dt="2022-11-30T02:33:00.206" v="9292" actId="2711"/>
          <ac:spMkLst>
            <pc:docMk/>
            <pc:sldMk cId="4228867324" sldId="1874"/>
            <ac:spMk id="2" creationId="{3B3400EF-BBAC-4C3C-843F-D288A65FCAF2}"/>
          </ac:spMkLst>
        </pc:spChg>
        <pc:spChg chg="mod">
          <ac:chgData name="Mohsen Pourvali" userId="0d33018f-a910-4099-9bab-1f5cb7c987c4" providerId="ADAL" clId="{C7958607-E6AC-4981-8AF3-9A2B7B098DE0}" dt="2022-11-30T02:28:59.624" v="9236" actId="20577"/>
          <ac:spMkLst>
            <pc:docMk/>
            <pc:sldMk cId="4228867324" sldId="1874"/>
            <ac:spMk id="3" creationId="{5BB0F182-3EA4-4644-8AB8-16A7749ADBC5}"/>
          </ac:spMkLst>
        </pc:spChg>
        <pc:spChg chg="add mod">
          <ac:chgData name="Mohsen Pourvali" userId="0d33018f-a910-4099-9bab-1f5cb7c987c4" providerId="ADAL" clId="{C7958607-E6AC-4981-8AF3-9A2B7B098DE0}" dt="2022-11-30T02:28:10.558" v="9179" actId="1076"/>
          <ac:spMkLst>
            <pc:docMk/>
            <pc:sldMk cId="4228867324" sldId="1874"/>
            <ac:spMk id="5" creationId="{AC5DE31B-8716-41F0-9BDB-AD9859953138}"/>
          </ac:spMkLst>
        </pc:spChg>
        <pc:picChg chg="add mod">
          <ac:chgData name="Mohsen Pourvali" userId="0d33018f-a910-4099-9bab-1f5cb7c987c4" providerId="ADAL" clId="{C7958607-E6AC-4981-8AF3-9A2B7B098DE0}" dt="2022-12-01T04:49:31.356" v="12943"/>
          <ac:picMkLst>
            <pc:docMk/>
            <pc:sldMk cId="4228867324" sldId="1874"/>
            <ac:picMk id="6" creationId="{E11C5166-EB7C-48D9-AE2B-C8C5D9FA3F49}"/>
          </ac:picMkLst>
        </pc:picChg>
      </pc:sldChg>
      <pc:sldChg chg="addSp modSp new mod">
        <pc:chgData name="Mohsen Pourvali" userId="0d33018f-a910-4099-9bab-1f5cb7c987c4" providerId="ADAL" clId="{C7958607-E6AC-4981-8AF3-9A2B7B098DE0}" dt="2022-12-01T05:02:49.315" v="13071"/>
        <pc:sldMkLst>
          <pc:docMk/>
          <pc:sldMk cId="1876571755" sldId="1875"/>
        </pc:sldMkLst>
        <pc:spChg chg="mod">
          <ac:chgData name="Mohsen Pourvali" userId="0d33018f-a910-4099-9bab-1f5cb7c987c4" providerId="ADAL" clId="{C7958607-E6AC-4981-8AF3-9A2B7B098DE0}" dt="2022-11-30T03:39:21.957" v="9809" actId="20577"/>
          <ac:spMkLst>
            <pc:docMk/>
            <pc:sldMk cId="1876571755" sldId="1875"/>
            <ac:spMk id="2" creationId="{3B308ABE-2D66-41F2-B131-F84790186743}"/>
          </ac:spMkLst>
        </pc:spChg>
        <pc:spChg chg="mod">
          <ac:chgData name="Mohsen Pourvali" userId="0d33018f-a910-4099-9bab-1f5cb7c987c4" providerId="ADAL" clId="{C7958607-E6AC-4981-8AF3-9A2B7B098DE0}" dt="2022-11-30T04:05:12.162" v="10094" actId="20577"/>
          <ac:spMkLst>
            <pc:docMk/>
            <pc:sldMk cId="1876571755" sldId="1875"/>
            <ac:spMk id="3" creationId="{CE62942B-7451-436F-9F25-0EC02014F8A3}"/>
          </ac:spMkLst>
        </pc:spChg>
        <pc:picChg chg="add mod">
          <ac:chgData name="Mohsen Pourvali" userId="0d33018f-a910-4099-9bab-1f5cb7c987c4" providerId="ADAL" clId="{C7958607-E6AC-4981-8AF3-9A2B7B098DE0}" dt="2022-12-01T05:02:49.315" v="13071"/>
          <ac:picMkLst>
            <pc:docMk/>
            <pc:sldMk cId="1876571755" sldId="1875"/>
            <ac:picMk id="4" creationId="{7F463B4F-1651-4DDD-85CA-A4B05CE8656A}"/>
          </ac:picMkLst>
        </pc:picChg>
      </pc:sldChg>
      <pc:sldChg chg="addSp modSp new mod">
        <pc:chgData name="Mohsen Pourvali" userId="0d33018f-a910-4099-9bab-1f5cb7c987c4" providerId="ADAL" clId="{C7958607-E6AC-4981-8AF3-9A2B7B098DE0}" dt="2022-12-01T04:58:52.172" v="13019"/>
        <pc:sldMkLst>
          <pc:docMk/>
          <pc:sldMk cId="2651743461" sldId="1876"/>
        </pc:sldMkLst>
        <pc:spChg chg="mod">
          <ac:chgData name="Mohsen Pourvali" userId="0d33018f-a910-4099-9bab-1f5cb7c987c4" providerId="ADAL" clId="{C7958607-E6AC-4981-8AF3-9A2B7B098DE0}" dt="2022-11-30T03:42:51.398" v="9847"/>
          <ac:spMkLst>
            <pc:docMk/>
            <pc:sldMk cId="2651743461" sldId="1876"/>
            <ac:spMk id="2" creationId="{05040665-4377-4CD8-8607-8F500F1EBFCE}"/>
          </ac:spMkLst>
        </pc:spChg>
        <pc:spChg chg="mod">
          <ac:chgData name="Mohsen Pourvali" userId="0d33018f-a910-4099-9bab-1f5cb7c987c4" providerId="ADAL" clId="{C7958607-E6AC-4981-8AF3-9A2B7B098DE0}" dt="2022-11-30T04:17:52.790" v="10115" actId="1076"/>
          <ac:spMkLst>
            <pc:docMk/>
            <pc:sldMk cId="2651743461" sldId="1876"/>
            <ac:spMk id="3" creationId="{C8ADA190-1E8B-4055-A18C-F3CA0C0719F7}"/>
          </ac:spMkLst>
        </pc:spChg>
        <pc:spChg chg="add mod">
          <ac:chgData name="Mohsen Pourvali" userId="0d33018f-a910-4099-9bab-1f5cb7c987c4" providerId="ADAL" clId="{C7958607-E6AC-4981-8AF3-9A2B7B098DE0}" dt="2022-11-30T03:56:33.604" v="9924" actId="1035"/>
          <ac:spMkLst>
            <pc:docMk/>
            <pc:sldMk cId="2651743461" sldId="1876"/>
            <ac:spMk id="7" creationId="{FE61CE51-FE7D-479B-AD45-32956B085AEF}"/>
          </ac:spMkLst>
        </pc:spChg>
        <pc:spChg chg="add mod">
          <ac:chgData name="Mohsen Pourvali" userId="0d33018f-a910-4099-9bab-1f5cb7c987c4" providerId="ADAL" clId="{C7958607-E6AC-4981-8AF3-9A2B7B098DE0}" dt="2022-11-30T03:56:33.604" v="9924" actId="1035"/>
          <ac:spMkLst>
            <pc:docMk/>
            <pc:sldMk cId="2651743461" sldId="1876"/>
            <ac:spMk id="9" creationId="{F8243943-E1A2-4798-97A5-95166FB16620}"/>
          </ac:spMkLst>
        </pc:spChg>
        <pc:spChg chg="add mod">
          <ac:chgData name="Mohsen Pourvali" userId="0d33018f-a910-4099-9bab-1f5cb7c987c4" providerId="ADAL" clId="{C7958607-E6AC-4981-8AF3-9A2B7B098DE0}" dt="2022-11-30T04:10:23.085" v="10100" actId="14100"/>
          <ac:spMkLst>
            <pc:docMk/>
            <pc:sldMk cId="2651743461" sldId="1876"/>
            <ac:spMk id="11" creationId="{59451909-36CF-4237-9224-865CE7DC2F08}"/>
          </ac:spMkLst>
        </pc:spChg>
        <pc:spChg chg="add mod">
          <ac:chgData name="Mohsen Pourvali" userId="0d33018f-a910-4099-9bab-1f5cb7c987c4" providerId="ADAL" clId="{C7958607-E6AC-4981-8AF3-9A2B7B098DE0}" dt="2022-11-30T03:56:33.604" v="9924" actId="1035"/>
          <ac:spMkLst>
            <pc:docMk/>
            <pc:sldMk cId="2651743461" sldId="1876"/>
            <ac:spMk id="13" creationId="{61A442AE-B974-47DB-B9CB-BACCD8CFBCF7}"/>
          </ac:spMkLst>
        </pc:spChg>
        <pc:spChg chg="add mod">
          <ac:chgData name="Mohsen Pourvali" userId="0d33018f-a910-4099-9bab-1f5cb7c987c4" providerId="ADAL" clId="{C7958607-E6AC-4981-8AF3-9A2B7B098DE0}" dt="2022-11-30T04:19:04.117" v="10134" actId="20577"/>
          <ac:spMkLst>
            <pc:docMk/>
            <pc:sldMk cId="2651743461" sldId="1876"/>
            <ac:spMk id="15" creationId="{36A606E7-FDEB-4236-8EFB-3EAB669905F4}"/>
          </ac:spMkLst>
        </pc:spChg>
        <pc:spChg chg="add mod">
          <ac:chgData name="Mohsen Pourvali" userId="0d33018f-a910-4099-9bab-1f5cb7c987c4" providerId="ADAL" clId="{C7958607-E6AC-4981-8AF3-9A2B7B098DE0}" dt="2022-11-30T04:17:14.787" v="10109" actId="1076"/>
          <ac:spMkLst>
            <pc:docMk/>
            <pc:sldMk cId="2651743461" sldId="1876"/>
            <ac:spMk id="17" creationId="{8AE0F71F-E8D4-4D36-9DCF-AE2F8AA906EC}"/>
          </ac:spMkLst>
        </pc:spChg>
        <pc:spChg chg="add mod">
          <ac:chgData name="Mohsen Pourvali" userId="0d33018f-a910-4099-9bab-1f5cb7c987c4" providerId="ADAL" clId="{C7958607-E6AC-4981-8AF3-9A2B7B098DE0}" dt="2022-11-30T04:17:37.021" v="10114" actId="1076"/>
          <ac:spMkLst>
            <pc:docMk/>
            <pc:sldMk cId="2651743461" sldId="1876"/>
            <ac:spMk id="19" creationId="{48323C5A-58EE-44BB-A3EF-664C64310437}"/>
          </ac:spMkLst>
        </pc:spChg>
        <pc:spChg chg="add mod">
          <ac:chgData name="Mohsen Pourvali" userId="0d33018f-a910-4099-9bab-1f5cb7c987c4" providerId="ADAL" clId="{C7958607-E6AC-4981-8AF3-9A2B7B098DE0}" dt="2022-11-30T04:18:38.408" v="10130" actId="1036"/>
          <ac:spMkLst>
            <pc:docMk/>
            <pc:sldMk cId="2651743461" sldId="1876"/>
            <ac:spMk id="21" creationId="{B63FBD70-5B43-4BB9-90B6-907D033356FD}"/>
          </ac:spMkLst>
        </pc:spChg>
        <pc:spChg chg="add mod">
          <ac:chgData name="Mohsen Pourvali" userId="0d33018f-a910-4099-9bab-1f5cb7c987c4" providerId="ADAL" clId="{C7958607-E6AC-4981-8AF3-9A2B7B098DE0}" dt="2022-11-30T04:18:46.887" v="10132" actId="1076"/>
          <ac:spMkLst>
            <pc:docMk/>
            <pc:sldMk cId="2651743461" sldId="1876"/>
            <ac:spMk id="23" creationId="{67DBF707-97C8-4F16-8177-E6186D4C0272}"/>
          </ac:spMkLst>
        </pc:spChg>
        <pc:picChg chg="add mod">
          <ac:chgData name="Mohsen Pourvali" userId="0d33018f-a910-4099-9bab-1f5cb7c987c4" providerId="ADAL" clId="{C7958607-E6AC-4981-8AF3-9A2B7B098DE0}" dt="2022-11-30T03:56:11.006" v="9907" actId="1035"/>
          <ac:picMkLst>
            <pc:docMk/>
            <pc:sldMk cId="2651743461" sldId="1876"/>
            <ac:picMk id="4" creationId="{34B8B700-8D08-4E52-87AD-184B54008016}"/>
          </ac:picMkLst>
        </pc:picChg>
        <pc:picChg chg="add mod">
          <ac:chgData name="Mohsen Pourvali" userId="0d33018f-a910-4099-9bab-1f5cb7c987c4" providerId="ADAL" clId="{C7958607-E6AC-4981-8AF3-9A2B7B098DE0}" dt="2022-11-30T03:56:49.825" v="9991" actId="1035"/>
          <ac:picMkLst>
            <pc:docMk/>
            <pc:sldMk cId="2651743461" sldId="1876"/>
            <ac:picMk id="5" creationId="{4EA36A1A-1E4B-4853-BF8E-1307C7C214BC}"/>
          </ac:picMkLst>
        </pc:picChg>
        <pc:picChg chg="add mod">
          <ac:chgData name="Mohsen Pourvali" userId="0d33018f-a910-4099-9bab-1f5cb7c987c4" providerId="ADAL" clId="{C7958607-E6AC-4981-8AF3-9A2B7B098DE0}" dt="2022-11-30T04:21:31.376" v="10140" actId="1076"/>
          <ac:picMkLst>
            <pc:docMk/>
            <pc:sldMk cId="2651743461" sldId="1876"/>
            <ac:picMk id="25" creationId="{83415697-D133-40BF-97A6-67A64B1218C2}"/>
          </ac:picMkLst>
        </pc:picChg>
        <pc:picChg chg="add mod">
          <ac:chgData name="Mohsen Pourvali" userId="0d33018f-a910-4099-9bab-1f5cb7c987c4" providerId="ADAL" clId="{C7958607-E6AC-4981-8AF3-9A2B7B098DE0}" dt="2022-12-01T04:58:52.172" v="13019"/>
          <ac:picMkLst>
            <pc:docMk/>
            <pc:sldMk cId="2651743461" sldId="1876"/>
            <ac:picMk id="26" creationId="{970F63D8-74E2-42C5-9007-A38902D54B65}"/>
          </ac:picMkLst>
        </pc:picChg>
      </pc:sldChg>
      <pc:sldChg chg="addSp modSp new mod ord setBg setClrOvrMap">
        <pc:chgData name="Mohsen Pourvali" userId="0d33018f-a910-4099-9bab-1f5cb7c987c4" providerId="ADAL" clId="{C7958607-E6AC-4981-8AF3-9A2B7B098DE0}" dt="2022-11-30T08:37:58.482" v="11579" actId="20577"/>
        <pc:sldMkLst>
          <pc:docMk/>
          <pc:sldMk cId="2184929542" sldId="1877"/>
        </pc:sldMkLst>
        <pc:spChg chg="mod">
          <ac:chgData name="Mohsen Pourvali" userId="0d33018f-a910-4099-9bab-1f5cb7c987c4" providerId="ADAL" clId="{C7958607-E6AC-4981-8AF3-9A2B7B098DE0}" dt="2022-11-30T08:28:38.861" v="11530" actId="26606"/>
          <ac:spMkLst>
            <pc:docMk/>
            <pc:sldMk cId="2184929542" sldId="1877"/>
            <ac:spMk id="2" creationId="{153FC626-96D6-40DD-BF7B-5F49D826F1B1}"/>
          </ac:spMkLst>
        </pc:spChg>
        <pc:spChg chg="mod">
          <ac:chgData name="Mohsen Pourvali" userId="0d33018f-a910-4099-9bab-1f5cb7c987c4" providerId="ADAL" clId="{C7958607-E6AC-4981-8AF3-9A2B7B098DE0}" dt="2022-11-30T08:37:58.482" v="11579" actId="20577"/>
          <ac:spMkLst>
            <pc:docMk/>
            <pc:sldMk cId="2184929542" sldId="1877"/>
            <ac:spMk id="3" creationId="{32198902-1237-4E04-9E81-4A5FC95C5607}"/>
          </ac:spMkLst>
        </pc:spChg>
        <pc:spChg chg="add">
          <ac:chgData name="Mohsen Pourvali" userId="0d33018f-a910-4099-9bab-1f5cb7c987c4" providerId="ADAL" clId="{C7958607-E6AC-4981-8AF3-9A2B7B098DE0}" dt="2022-11-30T08:28:38.861" v="11530" actId="26606"/>
          <ac:spMkLst>
            <pc:docMk/>
            <pc:sldMk cId="2184929542" sldId="1877"/>
            <ac:spMk id="10" creationId="{9AA72BD9-2C5A-4EDC-931F-5AA08EACA0F3}"/>
          </ac:spMkLst>
        </pc:spChg>
        <pc:spChg chg="add">
          <ac:chgData name="Mohsen Pourvali" userId="0d33018f-a910-4099-9bab-1f5cb7c987c4" providerId="ADAL" clId="{C7958607-E6AC-4981-8AF3-9A2B7B098DE0}" dt="2022-11-30T08:28:38.861" v="11530" actId="26606"/>
          <ac:spMkLst>
            <pc:docMk/>
            <pc:sldMk cId="2184929542" sldId="1877"/>
            <ac:spMk id="12" creationId="{DD3981AC-7B61-4947-BCF3-F7AA7FA385B9}"/>
          </ac:spMkLst>
        </pc:spChg>
        <pc:spChg chg="add">
          <ac:chgData name="Mohsen Pourvali" userId="0d33018f-a910-4099-9bab-1f5cb7c987c4" providerId="ADAL" clId="{C7958607-E6AC-4981-8AF3-9A2B7B098DE0}" dt="2022-11-30T08:28:38.861" v="11530" actId="26606"/>
          <ac:spMkLst>
            <pc:docMk/>
            <pc:sldMk cId="2184929542" sldId="1877"/>
            <ac:spMk id="14" creationId="{55D4142C-5077-457F-A6AD-3FECFDB39685}"/>
          </ac:spMkLst>
        </pc:spChg>
        <pc:spChg chg="add">
          <ac:chgData name="Mohsen Pourvali" userId="0d33018f-a910-4099-9bab-1f5cb7c987c4" providerId="ADAL" clId="{C7958607-E6AC-4981-8AF3-9A2B7B098DE0}" dt="2022-11-30T08:28:38.861" v="11530" actId="26606"/>
          <ac:spMkLst>
            <pc:docMk/>
            <pc:sldMk cId="2184929542" sldId="1877"/>
            <ac:spMk id="16" creationId="{7A5F0580-5EE9-419F-96EE-B6529EF6E7D0}"/>
          </ac:spMkLst>
        </pc:spChg>
        <pc:picChg chg="add mod ord">
          <ac:chgData name="Mohsen Pourvali" userId="0d33018f-a910-4099-9bab-1f5cb7c987c4" providerId="ADAL" clId="{C7958607-E6AC-4981-8AF3-9A2B7B098DE0}" dt="2022-11-30T08:28:58.285" v="11532" actId="962"/>
          <ac:picMkLst>
            <pc:docMk/>
            <pc:sldMk cId="2184929542" sldId="1877"/>
            <ac:picMk id="5" creationId="{B1B567AF-2342-4512-8348-F4E923734615}"/>
          </ac:picMkLst>
        </pc:picChg>
      </pc:sldChg>
      <pc:sldChg chg="addSp modSp new mod ord">
        <pc:chgData name="Mohsen Pourvali" userId="0d33018f-a910-4099-9bab-1f5cb7c987c4" providerId="ADAL" clId="{C7958607-E6AC-4981-8AF3-9A2B7B098DE0}" dt="2022-12-01T04:49:21.710" v="12938"/>
        <pc:sldMkLst>
          <pc:docMk/>
          <pc:sldMk cId="2728660375" sldId="1878"/>
        </pc:sldMkLst>
        <pc:spChg chg="mod">
          <ac:chgData name="Mohsen Pourvali" userId="0d33018f-a910-4099-9bab-1f5cb7c987c4" providerId="ADAL" clId="{C7958607-E6AC-4981-8AF3-9A2B7B098DE0}" dt="2022-11-30T06:01:44.790" v="10326" actId="20577"/>
          <ac:spMkLst>
            <pc:docMk/>
            <pc:sldMk cId="2728660375" sldId="1878"/>
            <ac:spMk id="2" creationId="{31FF861D-EC57-484E-9953-168CECC661EA}"/>
          </ac:spMkLst>
        </pc:spChg>
        <pc:spChg chg="mod">
          <ac:chgData name="Mohsen Pourvali" userId="0d33018f-a910-4099-9bab-1f5cb7c987c4" providerId="ADAL" clId="{C7958607-E6AC-4981-8AF3-9A2B7B098DE0}" dt="2022-11-30T06:12:10.158" v="10760" actId="6549"/>
          <ac:spMkLst>
            <pc:docMk/>
            <pc:sldMk cId="2728660375" sldId="1878"/>
            <ac:spMk id="3" creationId="{B1933FA1-A695-42D7-B428-66D5F69DD1A6}"/>
          </ac:spMkLst>
        </pc:spChg>
        <pc:picChg chg="add mod">
          <ac:chgData name="Mohsen Pourvali" userId="0d33018f-a910-4099-9bab-1f5cb7c987c4" providerId="ADAL" clId="{C7958607-E6AC-4981-8AF3-9A2B7B098DE0}" dt="2022-11-30T06:12:34.077" v="10772" actId="1036"/>
          <ac:picMkLst>
            <pc:docMk/>
            <pc:sldMk cId="2728660375" sldId="1878"/>
            <ac:picMk id="5" creationId="{6162E60F-8EAD-4C19-8D99-B8A9BB31E51C}"/>
          </ac:picMkLst>
        </pc:picChg>
        <pc:picChg chg="add mod">
          <ac:chgData name="Mohsen Pourvali" userId="0d33018f-a910-4099-9bab-1f5cb7c987c4" providerId="ADAL" clId="{C7958607-E6AC-4981-8AF3-9A2B7B098DE0}" dt="2022-12-01T04:49:21.710" v="12938"/>
          <ac:picMkLst>
            <pc:docMk/>
            <pc:sldMk cId="2728660375" sldId="1878"/>
            <ac:picMk id="6" creationId="{3E8CD7A2-1555-4B1E-9F62-0E94464BDAFA}"/>
          </ac:picMkLst>
        </pc:picChg>
      </pc:sldChg>
      <pc:sldChg chg="addSp delSp modSp new mod">
        <pc:chgData name="Mohsen Pourvali" userId="0d33018f-a910-4099-9bab-1f5cb7c987c4" providerId="ADAL" clId="{C7958607-E6AC-4981-8AF3-9A2B7B098DE0}" dt="2022-12-01T04:49:35.488" v="12945"/>
        <pc:sldMkLst>
          <pc:docMk/>
          <pc:sldMk cId="1110390385" sldId="1879"/>
        </pc:sldMkLst>
        <pc:spChg chg="mod">
          <ac:chgData name="Mohsen Pourvali" userId="0d33018f-a910-4099-9bab-1f5cb7c987c4" providerId="ADAL" clId="{C7958607-E6AC-4981-8AF3-9A2B7B098DE0}" dt="2022-11-30T08:09:09.780" v="11385" actId="14100"/>
          <ac:spMkLst>
            <pc:docMk/>
            <pc:sldMk cId="1110390385" sldId="1879"/>
            <ac:spMk id="2" creationId="{C93F015C-0209-4DDF-ADB6-8703167E188A}"/>
          </ac:spMkLst>
        </pc:spChg>
        <pc:spChg chg="del">
          <ac:chgData name="Mohsen Pourvali" userId="0d33018f-a910-4099-9bab-1f5cb7c987c4" providerId="ADAL" clId="{C7958607-E6AC-4981-8AF3-9A2B7B098DE0}" dt="2022-11-30T07:53:54.604" v="10825" actId="478"/>
          <ac:spMkLst>
            <pc:docMk/>
            <pc:sldMk cId="1110390385" sldId="1879"/>
            <ac:spMk id="3" creationId="{C21D5912-352F-4AA3-B2D6-5DBB2065A281}"/>
          </ac:spMkLst>
        </pc:spChg>
        <pc:spChg chg="add mod">
          <ac:chgData name="Mohsen Pourvali" userId="0d33018f-a910-4099-9bab-1f5cb7c987c4" providerId="ADAL" clId="{C7958607-E6AC-4981-8AF3-9A2B7B098DE0}" dt="2022-11-30T08:17:57.617" v="11508" actId="1035"/>
          <ac:spMkLst>
            <pc:docMk/>
            <pc:sldMk cId="1110390385" sldId="1879"/>
            <ac:spMk id="6" creationId="{A39664B4-6266-4301-AFA3-52CFC45A0684}"/>
          </ac:spMkLst>
        </pc:spChg>
        <pc:spChg chg="add mod">
          <ac:chgData name="Mohsen Pourvali" userId="0d33018f-a910-4099-9bab-1f5cb7c987c4" providerId="ADAL" clId="{C7958607-E6AC-4981-8AF3-9A2B7B098DE0}" dt="2022-11-30T08:18:04.833" v="11517" actId="1035"/>
          <ac:spMkLst>
            <pc:docMk/>
            <pc:sldMk cId="1110390385" sldId="1879"/>
            <ac:spMk id="7" creationId="{A2A6479E-9A21-48A0-A34C-1C32D3F9FDCC}"/>
          </ac:spMkLst>
        </pc:spChg>
        <pc:spChg chg="add mod">
          <ac:chgData name="Mohsen Pourvali" userId="0d33018f-a910-4099-9bab-1f5cb7c987c4" providerId="ADAL" clId="{C7958607-E6AC-4981-8AF3-9A2B7B098DE0}" dt="2022-11-30T08:18:04.833" v="11517" actId="1035"/>
          <ac:spMkLst>
            <pc:docMk/>
            <pc:sldMk cId="1110390385" sldId="1879"/>
            <ac:spMk id="8" creationId="{7604F47B-23B0-40BB-8CBE-ABCBABC72F01}"/>
          </ac:spMkLst>
        </pc:spChg>
        <pc:spChg chg="add mod">
          <ac:chgData name="Mohsen Pourvali" userId="0d33018f-a910-4099-9bab-1f5cb7c987c4" providerId="ADAL" clId="{C7958607-E6AC-4981-8AF3-9A2B7B098DE0}" dt="2022-11-30T08:18:04.833" v="11517" actId="1035"/>
          <ac:spMkLst>
            <pc:docMk/>
            <pc:sldMk cId="1110390385" sldId="1879"/>
            <ac:spMk id="9" creationId="{61349BC3-5C08-40A1-A315-34D10B1AC7D9}"/>
          </ac:spMkLst>
        </pc:spChg>
        <pc:spChg chg="add mod">
          <ac:chgData name="Mohsen Pourvali" userId="0d33018f-a910-4099-9bab-1f5cb7c987c4" providerId="ADAL" clId="{C7958607-E6AC-4981-8AF3-9A2B7B098DE0}" dt="2022-11-30T08:18:04.833" v="11517" actId="1035"/>
          <ac:spMkLst>
            <pc:docMk/>
            <pc:sldMk cId="1110390385" sldId="1879"/>
            <ac:spMk id="10" creationId="{D0A4BCD9-174B-492C-92BA-CC47D28C90A0}"/>
          </ac:spMkLst>
        </pc:spChg>
        <pc:spChg chg="add mod">
          <ac:chgData name="Mohsen Pourvali" userId="0d33018f-a910-4099-9bab-1f5cb7c987c4" providerId="ADAL" clId="{C7958607-E6AC-4981-8AF3-9A2B7B098DE0}" dt="2022-11-30T08:18:04.833" v="11517" actId="1035"/>
          <ac:spMkLst>
            <pc:docMk/>
            <pc:sldMk cId="1110390385" sldId="1879"/>
            <ac:spMk id="11" creationId="{342D8468-7D3C-45F8-9E9A-73D8BA589424}"/>
          </ac:spMkLst>
        </pc:spChg>
        <pc:picChg chg="add del mod">
          <ac:chgData name="Mohsen Pourvali" userId="0d33018f-a910-4099-9bab-1f5cb7c987c4" providerId="ADAL" clId="{C7958607-E6AC-4981-8AF3-9A2B7B098DE0}" dt="2022-11-30T08:09:04.536" v="11384" actId="478"/>
          <ac:picMkLst>
            <pc:docMk/>
            <pc:sldMk cId="1110390385" sldId="1879"/>
            <ac:picMk id="4" creationId="{914969FD-6CA4-4F0D-B112-D1A1D44026AF}"/>
          </ac:picMkLst>
        </pc:picChg>
        <pc:picChg chg="add del mod">
          <ac:chgData name="Mohsen Pourvali" userId="0d33018f-a910-4099-9bab-1f5cb7c987c4" providerId="ADAL" clId="{C7958607-E6AC-4981-8AF3-9A2B7B098DE0}" dt="2022-11-30T08:17:47.482" v="11497" actId="478"/>
          <ac:picMkLst>
            <pc:docMk/>
            <pc:sldMk cId="1110390385" sldId="1879"/>
            <ac:picMk id="5" creationId="{CF23442C-5D5B-4053-8BBA-E585184FC881}"/>
          </ac:picMkLst>
        </pc:picChg>
        <pc:picChg chg="add mod">
          <ac:chgData name="Mohsen Pourvali" userId="0d33018f-a910-4099-9bab-1f5cb7c987c4" providerId="ADAL" clId="{C7958607-E6AC-4981-8AF3-9A2B7B098DE0}" dt="2022-12-01T04:49:35.488" v="12945"/>
          <ac:picMkLst>
            <pc:docMk/>
            <pc:sldMk cId="1110390385" sldId="1879"/>
            <ac:picMk id="12" creationId="{DB29F047-1153-46C3-A7D2-16CC8A38DD32}"/>
          </ac:picMkLst>
        </pc:picChg>
      </pc:sldChg>
      <pc:sldChg chg="addSp modSp new mod modNotesTx">
        <pc:chgData name="Mohsen Pourvali" userId="0d33018f-a910-4099-9bab-1f5cb7c987c4" providerId="ADAL" clId="{C7958607-E6AC-4981-8AF3-9A2B7B098DE0}" dt="2022-12-01T04:53:12.562" v="12991"/>
        <pc:sldMkLst>
          <pc:docMk/>
          <pc:sldMk cId="1660409570" sldId="1880"/>
        </pc:sldMkLst>
        <pc:spChg chg="mod">
          <ac:chgData name="Mohsen Pourvali" userId="0d33018f-a910-4099-9bab-1f5cb7c987c4" providerId="ADAL" clId="{C7958607-E6AC-4981-8AF3-9A2B7B098DE0}" dt="2022-11-30T15:53:10.765" v="11784" actId="20577"/>
          <ac:spMkLst>
            <pc:docMk/>
            <pc:sldMk cId="1660409570" sldId="1880"/>
            <ac:spMk id="2" creationId="{B1BF8AB9-17CC-4E80-9C71-34FDA73AA7FE}"/>
          </ac:spMkLst>
        </pc:spChg>
        <pc:spChg chg="mod">
          <ac:chgData name="Mohsen Pourvali" userId="0d33018f-a910-4099-9bab-1f5cb7c987c4" providerId="ADAL" clId="{C7958607-E6AC-4981-8AF3-9A2B7B098DE0}" dt="2022-11-30T15:52:47.019" v="11778" actId="113"/>
          <ac:spMkLst>
            <pc:docMk/>
            <pc:sldMk cId="1660409570" sldId="1880"/>
            <ac:spMk id="3" creationId="{52B4887F-BC9D-4BD6-A456-5C53F3DA0E53}"/>
          </ac:spMkLst>
        </pc:spChg>
        <pc:picChg chg="add mod">
          <ac:chgData name="Mohsen Pourvali" userId="0d33018f-a910-4099-9bab-1f5cb7c987c4" providerId="ADAL" clId="{C7958607-E6AC-4981-8AF3-9A2B7B098DE0}" dt="2022-12-01T04:53:12.562" v="12991"/>
          <ac:picMkLst>
            <pc:docMk/>
            <pc:sldMk cId="1660409570" sldId="1880"/>
            <ac:picMk id="4" creationId="{42E284DD-5B34-4107-805A-08181B23BA46}"/>
          </ac:picMkLst>
        </pc:picChg>
      </pc:sldChg>
      <pc:sldChg chg="new del">
        <pc:chgData name="Mohsen Pourvali" userId="0d33018f-a910-4099-9bab-1f5cb7c987c4" providerId="ADAL" clId="{C7958607-E6AC-4981-8AF3-9A2B7B098DE0}" dt="2022-11-30T16:03:29.342" v="11969" actId="47"/>
        <pc:sldMkLst>
          <pc:docMk/>
          <pc:sldMk cId="70657199" sldId="1881"/>
        </pc:sldMkLst>
      </pc:sldChg>
      <pc:sldChg chg="addSp modSp new mod">
        <pc:chgData name="Mohsen Pourvali" userId="0d33018f-a910-4099-9bab-1f5cb7c987c4" providerId="ADAL" clId="{C7958607-E6AC-4981-8AF3-9A2B7B098DE0}" dt="2022-12-01T04:47:34.621" v="12909"/>
        <pc:sldMkLst>
          <pc:docMk/>
          <pc:sldMk cId="947854951" sldId="1881"/>
        </pc:sldMkLst>
        <pc:spChg chg="mod">
          <ac:chgData name="Mohsen Pourvali" userId="0d33018f-a910-4099-9bab-1f5cb7c987c4" providerId="ADAL" clId="{C7958607-E6AC-4981-8AF3-9A2B7B098DE0}" dt="2022-12-01T03:33:23.242" v="12205" actId="20577"/>
          <ac:spMkLst>
            <pc:docMk/>
            <pc:sldMk cId="947854951" sldId="1881"/>
            <ac:spMk id="2" creationId="{0EAE71E1-5D08-4F2A-82F3-537AB6F526E1}"/>
          </ac:spMkLst>
        </pc:spChg>
        <pc:spChg chg="mod">
          <ac:chgData name="Mohsen Pourvali" userId="0d33018f-a910-4099-9bab-1f5cb7c987c4" providerId="ADAL" clId="{C7958607-E6AC-4981-8AF3-9A2B7B098DE0}" dt="2022-12-01T04:42:17.443" v="12858" actId="6549"/>
          <ac:spMkLst>
            <pc:docMk/>
            <pc:sldMk cId="947854951" sldId="1881"/>
            <ac:spMk id="3" creationId="{A4A7E679-87A0-48B8-9DD0-E65F7D76A3CD}"/>
          </ac:spMkLst>
        </pc:spChg>
        <pc:picChg chg="add mod">
          <ac:chgData name="Mohsen Pourvali" userId="0d33018f-a910-4099-9bab-1f5cb7c987c4" providerId="ADAL" clId="{C7958607-E6AC-4981-8AF3-9A2B7B098DE0}" dt="2022-12-01T04:47:34.621" v="12909"/>
          <ac:picMkLst>
            <pc:docMk/>
            <pc:sldMk cId="947854951" sldId="1881"/>
            <ac:picMk id="4" creationId="{B605E1D0-3498-4863-8E55-93C9B07AAC76}"/>
          </ac:picMkLst>
        </pc:picChg>
      </pc:sldChg>
      <pc:sldChg chg="addSp delSp modSp new mod">
        <pc:chgData name="Mohsen Pourvali" userId="0d33018f-a910-4099-9bab-1f5cb7c987c4" providerId="ADAL" clId="{C7958607-E6AC-4981-8AF3-9A2B7B098DE0}" dt="2022-12-01T04:47:43.480" v="12913"/>
        <pc:sldMkLst>
          <pc:docMk/>
          <pc:sldMk cId="1398307100" sldId="1882"/>
        </pc:sldMkLst>
        <pc:spChg chg="mod">
          <ac:chgData name="Mohsen Pourvali" userId="0d33018f-a910-4099-9bab-1f5cb7c987c4" providerId="ADAL" clId="{C7958607-E6AC-4981-8AF3-9A2B7B098DE0}" dt="2022-12-01T03:47:24.432" v="12254"/>
          <ac:spMkLst>
            <pc:docMk/>
            <pc:sldMk cId="1398307100" sldId="1882"/>
            <ac:spMk id="2" creationId="{FC2C5551-3630-40DC-856B-336F9702389D}"/>
          </ac:spMkLst>
        </pc:spChg>
        <pc:spChg chg="del">
          <ac:chgData name="Mohsen Pourvali" userId="0d33018f-a910-4099-9bab-1f5cb7c987c4" providerId="ADAL" clId="{C7958607-E6AC-4981-8AF3-9A2B7B098DE0}" dt="2022-12-01T03:47:07.487" v="12252" actId="478"/>
          <ac:spMkLst>
            <pc:docMk/>
            <pc:sldMk cId="1398307100" sldId="1882"/>
            <ac:spMk id="3" creationId="{22DA3FA3-5AFD-4DB8-9730-53C7FEFB131F}"/>
          </ac:spMkLst>
        </pc:spChg>
        <pc:spChg chg="add mod">
          <ac:chgData name="Mohsen Pourvali" userId="0d33018f-a910-4099-9bab-1f5cb7c987c4" providerId="ADAL" clId="{C7958607-E6AC-4981-8AF3-9A2B7B098DE0}" dt="2022-12-01T04:00:07.994" v="12396" actId="1076"/>
          <ac:spMkLst>
            <pc:docMk/>
            <pc:sldMk cId="1398307100" sldId="1882"/>
            <ac:spMk id="8" creationId="{DD41F8B4-3414-422C-9BA0-97042CEF9174}"/>
          </ac:spMkLst>
        </pc:spChg>
        <pc:spChg chg="add mod">
          <ac:chgData name="Mohsen Pourvali" userId="0d33018f-a910-4099-9bab-1f5cb7c987c4" providerId="ADAL" clId="{C7958607-E6AC-4981-8AF3-9A2B7B098DE0}" dt="2022-12-01T04:00:35.489" v="12402" actId="1076"/>
          <ac:spMkLst>
            <pc:docMk/>
            <pc:sldMk cId="1398307100" sldId="1882"/>
            <ac:spMk id="9" creationId="{4B8D6778-3FC0-43CB-968D-78C112917B9D}"/>
          </ac:spMkLst>
        </pc:spChg>
        <pc:spChg chg="add mod">
          <ac:chgData name="Mohsen Pourvali" userId="0d33018f-a910-4099-9bab-1f5cb7c987c4" providerId="ADAL" clId="{C7958607-E6AC-4981-8AF3-9A2B7B098DE0}" dt="2022-12-01T04:01:35.097" v="12414" actId="13900"/>
          <ac:spMkLst>
            <pc:docMk/>
            <pc:sldMk cId="1398307100" sldId="1882"/>
            <ac:spMk id="10" creationId="{B76B3235-60F4-4C96-BB86-F2C9746F7EFF}"/>
          </ac:spMkLst>
        </pc:spChg>
        <pc:spChg chg="add mod">
          <ac:chgData name="Mohsen Pourvali" userId="0d33018f-a910-4099-9bab-1f5cb7c987c4" providerId="ADAL" clId="{C7958607-E6AC-4981-8AF3-9A2B7B098DE0}" dt="2022-12-01T04:03:51.425" v="12462" actId="20577"/>
          <ac:spMkLst>
            <pc:docMk/>
            <pc:sldMk cId="1398307100" sldId="1882"/>
            <ac:spMk id="13" creationId="{7F272566-1709-4AFB-BECC-CAD0F310F5C5}"/>
          </ac:spMkLst>
        </pc:spChg>
        <pc:picChg chg="add mod">
          <ac:chgData name="Mohsen Pourvali" userId="0d33018f-a910-4099-9bab-1f5cb7c987c4" providerId="ADAL" clId="{C7958607-E6AC-4981-8AF3-9A2B7B098DE0}" dt="2022-12-01T04:00:27.718" v="12400" actId="1076"/>
          <ac:picMkLst>
            <pc:docMk/>
            <pc:sldMk cId="1398307100" sldId="1882"/>
            <ac:picMk id="5" creationId="{DEA04DA7-507F-4F52-8205-E96E1C79204D}"/>
          </ac:picMkLst>
        </pc:picChg>
        <pc:picChg chg="add mod">
          <ac:chgData name="Mohsen Pourvali" userId="0d33018f-a910-4099-9bab-1f5cb7c987c4" providerId="ADAL" clId="{C7958607-E6AC-4981-8AF3-9A2B7B098DE0}" dt="2022-12-01T04:00:31.740" v="12401" actId="1076"/>
          <ac:picMkLst>
            <pc:docMk/>
            <pc:sldMk cId="1398307100" sldId="1882"/>
            <ac:picMk id="7" creationId="{1F74434E-6E4D-4A6A-8AE6-71A9AB73A65F}"/>
          </ac:picMkLst>
        </pc:picChg>
        <pc:picChg chg="add mod">
          <ac:chgData name="Mohsen Pourvali" userId="0d33018f-a910-4099-9bab-1f5cb7c987c4" providerId="ADAL" clId="{C7958607-E6AC-4981-8AF3-9A2B7B098DE0}" dt="2022-12-01T04:00:44.662" v="12405" actId="1076"/>
          <ac:picMkLst>
            <pc:docMk/>
            <pc:sldMk cId="1398307100" sldId="1882"/>
            <ac:picMk id="11" creationId="{EA5B980F-A086-4EEF-B2C0-E5A9F1F4601E}"/>
          </ac:picMkLst>
        </pc:picChg>
        <pc:picChg chg="add mod">
          <ac:chgData name="Mohsen Pourvali" userId="0d33018f-a910-4099-9bab-1f5cb7c987c4" providerId="ADAL" clId="{C7958607-E6AC-4981-8AF3-9A2B7B098DE0}" dt="2022-12-01T04:47:43.480" v="12913"/>
          <ac:picMkLst>
            <pc:docMk/>
            <pc:sldMk cId="1398307100" sldId="1882"/>
            <ac:picMk id="14" creationId="{32BC6E5B-B207-46F6-B171-88B74C353B2F}"/>
          </ac:picMkLst>
        </pc:picChg>
      </pc:sldChg>
      <pc:sldChg chg="addSp delSp modSp new mod">
        <pc:chgData name="Mohsen Pourvali" userId="0d33018f-a910-4099-9bab-1f5cb7c987c4" providerId="ADAL" clId="{C7958607-E6AC-4981-8AF3-9A2B7B098DE0}" dt="2022-12-01T04:49:27.623" v="12941"/>
        <pc:sldMkLst>
          <pc:docMk/>
          <pc:sldMk cId="3872634780" sldId="1883"/>
        </pc:sldMkLst>
        <pc:spChg chg="mod">
          <ac:chgData name="Mohsen Pourvali" userId="0d33018f-a910-4099-9bab-1f5cb7c987c4" providerId="ADAL" clId="{C7958607-E6AC-4981-8AF3-9A2B7B098DE0}" dt="2022-12-01T04:31:09.886" v="12697" actId="2711"/>
          <ac:spMkLst>
            <pc:docMk/>
            <pc:sldMk cId="3872634780" sldId="1883"/>
            <ac:spMk id="2" creationId="{97FD8521-2644-48F9-AF28-E8F26E7AA9B8}"/>
          </ac:spMkLst>
        </pc:spChg>
        <pc:spChg chg="del">
          <ac:chgData name="Mohsen Pourvali" userId="0d33018f-a910-4099-9bab-1f5cb7c987c4" providerId="ADAL" clId="{C7958607-E6AC-4981-8AF3-9A2B7B098DE0}" dt="2022-12-01T04:24:33.101" v="12622" actId="478"/>
          <ac:spMkLst>
            <pc:docMk/>
            <pc:sldMk cId="3872634780" sldId="1883"/>
            <ac:spMk id="3" creationId="{1577AEC8-A685-4939-A0D2-A5478B1EFD56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4" creationId="{A7F93FE4-9023-461C-8E8D-B17EB0275F7B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5" creationId="{1743024B-FBE1-4B7D-8657-39D8F8232D3B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6" creationId="{78D5959B-95A3-46F0-8E0C-94C101689787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17" creationId="{4165CB80-6B66-423A-80A0-C61E58D1E733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18" creationId="{D26A0B35-C07B-41D6-9DD9-371C79D3C89D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19" creationId="{DA6ADB4B-1EF8-42C1-A22A-1E872D09B90B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20" creationId="{394853D3-8452-45E1-AA66-1A081F0ACC92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21" creationId="{7402BDAA-FD1D-41E2-B3B7-3D0CCAB8BD6C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22" creationId="{7687CDC2-2C23-41DE-90D5-6326FB77922F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23" creationId="{9A950FBB-CAA8-49E8-99AF-93CADA4BC4C0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24" creationId="{885ABB05-29FA-4DD4-A1FF-8C287DEE81DB}"/>
          </ac:spMkLst>
        </pc:spChg>
        <pc:spChg chg="add mod">
          <ac:chgData name="Mohsen Pourvali" userId="0d33018f-a910-4099-9bab-1f5cb7c987c4" providerId="ADAL" clId="{C7958607-E6AC-4981-8AF3-9A2B7B098DE0}" dt="2022-12-01T04:36:38.134" v="12798" actId="1076"/>
          <ac:spMkLst>
            <pc:docMk/>
            <pc:sldMk cId="3872634780" sldId="1883"/>
            <ac:spMk id="25" creationId="{AEB239E5-D65A-40D9-9D52-EC5A3D30C8EA}"/>
          </ac:spMkLst>
        </pc:spChg>
        <pc:spChg chg="add mod">
          <ac:chgData name="Mohsen Pourvali" userId="0d33018f-a910-4099-9bab-1f5cb7c987c4" providerId="ADAL" clId="{C7958607-E6AC-4981-8AF3-9A2B7B098DE0}" dt="2022-12-01T04:36:31.253" v="12797" actId="1076"/>
          <ac:spMkLst>
            <pc:docMk/>
            <pc:sldMk cId="3872634780" sldId="1883"/>
            <ac:spMk id="26" creationId="{7E5DB88C-8DC1-4945-964C-723DBEFED85F}"/>
          </ac:spMkLst>
        </pc:spChg>
        <pc:spChg chg="add mod">
          <ac:chgData name="Mohsen Pourvali" userId="0d33018f-a910-4099-9bab-1f5cb7c987c4" providerId="ADAL" clId="{C7958607-E6AC-4981-8AF3-9A2B7B098DE0}" dt="2022-12-01T04:36:31.253" v="12797" actId="1076"/>
          <ac:spMkLst>
            <pc:docMk/>
            <pc:sldMk cId="3872634780" sldId="1883"/>
            <ac:spMk id="27" creationId="{331BABF4-197F-4F43-989A-F25DE6D80B4E}"/>
          </ac:spMkLst>
        </pc:spChg>
        <pc:spChg chg="add mod">
          <ac:chgData name="Mohsen Pourvali" userId="0d33018f-a910-4099-9bab-1f5cb7c987c4" providerId="ADAL" clId="{C7958607-E6AC-4981-8AF3-9A2B7B098DE0}" dt="2022-12-01T04:36:31.253" v="12797" actId="1076"/>
          <ac:spMkLst>
            <pc:docMk/>
            <pc:sldMk cId="3872634780" sldId="1883"/>
            <ac:spMk id="28" creationId="{F69E371A-8C7C-44D8-A431-DED9570B6E7F}"/>
          </ac:spMkLst>
        </pc:spChg>
        <pc:spChg chg="add mod">
          <ac:chgData name="Mohsen Pourvali" userId="0d33018f-a910-4099-9bab-1f5cb7c987c4" providerId="ADAL" clId="{C7958607-E6AC-4981-8AF3-9A2B7B098DE0}" dt="2022-12-01T04:36:31.253" v="12797" actId="1076"/>
          <ac:spMkLst>
            <pc:docMk/>
            <pc:sldMk cId="3872634780" sldId="1883"/>
            <ac:spMk id="29" creationId="{55FBCF62-B3FD-40D5-AB64-FB3EF4210A6A}"/>
          </ac:spMkLst>
        </pc:spChg>
        <pc:spChg chg="add mod">
          <ac:chgData name="Mohsen Pourvali" userId="0d33018f-a910-4099-9bab-1f5cb7c987c4" providerId="ADAL" clId="{C7958607-E6AC-4981-8AF3-9A2B7B098DE0}" dt="2022-12-01T04:36:52.254" v="12801" actId="1076"/>
          <ac:spMkLst>
            <pc:docMk/>
            <pc:sldMk cId="3872634780" sldId="1883"/>
            <ac:spMk id="30" creationId="{3DB8AB6E-C78A-463E-90AF-705C099C8368}"/>
          </ac:spMkLst>
        </pc:spChg>
        <pc:spChg chg="add mod">
          <ac:chgData name="Mohsen Pourvali" userId="0d33018f-a910-4099-9bab-1f5cb7c987c4" providerId="ADAL" clId="{C7958607-E6AC-4981-8AF3-9A2B7B098DE0}" dt="2022-12-01T04:36:52.254" v="12801" actId="1076"/>
          <ac:spMkLst>
            <pc:docMk/>
            <pc:sldMk cId="3872634780" sldId="1883"/>
            <ac:spMk id="31" creationId="{BB7FEE26-9299-43C6-94AA-C5C787B2F435}"/>
          </ac:spMkLst>
        </pc:spChg>
        <pc:spChg chg="add mod">
          <ac:chgData name="Mohsen Pourvali" userId="0d33018f-a910-4099-9bab-1f5cb7c987c4" providerId="ADAL" clId="{C7958607-E6AC-4981-8AF3-9A2B7B098DE0}" dt="2022-12-01T04:36:52.254" v="12801" actId="1076"/>
          <ac:spMkLst>
            <pc:docMk/>
            <pc:sldMk cId="3872634780" sldId="1883"/>
            <ac:spMk id="32" creationId="{64877418-0906-4C5A-B6A7-EBCB43B16C32}"/>
          </ac:spMkLst>
        </pc:spChg>
        <pc:spChg chg="add mod">
          <ac:chgData name="Mohsen Pourvali" userId="0d33018f-a910-4099-9bab-1f5cb7c987c4" providerId="ADAL" clId="{C7958607-E6AC-4981-8AF3-9A2B7B098DE0}" dt="2022-12-01T04:36:52.254" v="12801" actId="1076"/>
          <ac:spMkLst>
            <pc:docMk/>
            <pc:sldMk cId="3872634780" sldId="1883"/>
            <ac:spMk id="38" creationId="{862DE027-7272-4E30-B908-4ADE39985DAE}"/>
          </ac:spMkLst>
        </pc:spChg>
        <pc:spChg chg="add mod">
          <ac:chgData name="Mohsen Pourvali" userId="0d33018f-a910-4099-9bab-1f5cb7c987c4" providerId="ADAL" clId="{C7958607-E6AC-4981-8AF3-9A2B7B098DE0}" dt="2022-12-01T04:36:52.254" v="12801" actId="1076"/>
          <ac:spMkLst>
            <pc:docMk/>
            <pc:sldMk cId="3872634780" sldId="1883"/>
            <ac:spMk id="39" creationId="{CAD09413-1E25-46EF-BA5D-E4902F8DBEDE}"/>
          </ac:spMkLst>
        </pc:spChg>
        <pc:spChg chg="add mod">
          <ac:chgData name="Mohsen Pourvali" userId="0d33018f-a910-4099-9bab-1f5cb7c987c4" providerId="ADAL" clId="{C7958607-E6AC-4981-8AF3-9A2B7B098DE0}" dt="2022-12-01T04:36:52.254" v="12801" actId="1076"/>
          <ac:spMkLst>
            <pc:docMk/>
            <pc:sldMk cId="3872634780" sldId="1883"/>
            <ac:spMk id="40" creationId="{89E88245-9622-4BD6-9169-D238CDD5C8ED}"/>
          </ac:spMkLst>
        </pc:spChg>
        <pc:spChg chg="add mod">
          <ac:chgData name="Mohsen Pourvali" userId="0d33018f-a910-4099-9bab-1f5cb7c987c4" providerId="ADAL" clId="{C7958607-E6AC-4981-8AF3-9A2B7B098DE0}" dt="2022-12-01T04:36:52.254" v="12801" actId="1076"/>
          <ac:spMkLst>
            <pc:docMk/>
            <pc:sldMk cId="3872634780" sldId="1883"/>
            <ac:spMk id="41" creationId="{6A8CE83B-A7BB-46F1-BF46-D47C358EFCE5}"/>
          </ac:spMkLst>
        </pc:spChg>
        <pc:spChg chg="add del mod">
          <ac:chgData name="Mohsen Pourvali" userId="0d33018f-a910-4099-9bab-1f5cb7c987c4" providerId="ADAL" clId="{C7958607-E6AC-4981-8AF3-9A2B7B098DE0}" dt="2022-12-01T04:37:34.059" v="12814" actId="478"/>
          <ac:spMkLst>
            <pc:docMk/>
            <pc:sldMk cId="3872634780" sldId="1883"/>
            <ac:spMk id="42" creationId="{F05F34EB-BCC6-4E8A-A3E0-2D706CD5D610}"/>
          </ac:spMkLst>
        </pc:spChg>
        <pc:spChg chg="add del mod">
          <ac:chgData name="Mohsen Pourvali" userId="0d33018f-a910-4099-9bab-1f5cb7c987c4" providerId="ADAL" clId="{C7958607-E6AC-4981-8AF3-9A2B7B098DE0}" dt="2022-12-01T04:37:37.326" v="12815" actId="478"/>
          <ac:spMkLst>
            <pc:docMk/>
            <pc:sldMk cId="3872634780" sldId="1883"/>
            <ac:spMk id="43" creationId="{176158EE-DE84-479C-B021-D82F46A4C7F7}"/>
          </ac:spMkLst>
        </pc:spChg>
        <pc:spChg chg="add del mod">
          <ac:chgData name="Mohsen Pourvali" userId="0d33018f-a910-4099-9bab-1f5cb7c987c4" providerId="ADAL" clId="{C7958607-E6AC-4981-8AF3-9A2B7B098DE0}" dt="2022-12-01T04:37:40.370" v="12816" actId="478"/>
          <ac:spMkLst>
            <pc:docMk/>
            <pc:sldMk cId="3872634780" sldId="1883"/>
            <ac:spMk id="44" creationId="{7707C19D-23C9-4733-9EBF-1BE19ADED1EF}"/>
          </ac:spMkLst>
        </pc:spChg>
        <pc:spChg chg="add del mod">
          <ac:chgData name="Mohsen Pourvali" userId="0d33018f-a910-4099-9bab-1f5cb7c987c4" providerId="ADAL" clId="{C7958607-E6AC-4981-8AF3-9A2B7B098DE0}" dt="2022-12-01T04:37:43.710" v="12817" actId="478"/>
          <ac:spMkLst>
            <pc:docMk/>
            <pc:sldMk cId="3872634780" sldId="1883"/>
            <ac:spMk id="45" creationId="{EB6A7562-F659-4F1E-BEF2-0870B2973E49}"/>
          </ac:spMkLst>
        </pc:spChg>
        <pc:spChg chg="add mod">
          <ac:chgData name="Mohsen Pourvali" userId="0d33018f-a910-4099-9bab-1f5cb7c987c4" providerId="ADAL" clId="{C7958607-E6AC-4981-8AF3-9A2B7B098DE0}" dt="2022-12-01T04:37:10.639" v="12807" actId="20577"/>
          <ac:spMkLst>
            <pc:docMk/>
            <pc:sldMk cId="3872634780" sldId="1883"/>
            <ac:spMk id="46" creationId="{D1854BAD-1EDD-4442-ADD3-715B63BCDF2B}"/>
          </ac:spMkLst>
        </pc:spChg>
        <pc:spChg chg="add mod">
          <ac:chgData name="Mohsen Pourvali" userId="0d33018f-a910-4099-9bab-1f5cb7c987c4" providerId="ADAL" clId="{C7958607-E6AC-4981-8AF3-9A2B7B098DE0}" dt="2022-12-01T04:37:47.073" v="12818" actId="1076"/>
          <ac:spMkLst>
            <pc:docMk/>
            <pc:sldMk cId="3872634780" sldId="1883"/>
            <ac:spMk id="47" creationId="{E532EFB2-C147-49F0-8868-8AD756E434AD}"/>
          </ac:spMkLst>
        </pc:spChg>
        <pc:spChg chg="add mod">
          <ac:chgData name="Mohsen Pourvali" userId="0d33018f-a910-4099-9bab-1f5cb7c987c4" providerId="ADAL" clId="{C7958607-E6AC-4981-8AF3-9A2B7B098DE0}" dt="2022-12-01T04:37:55.580" v="12822" actId="20577"/>
          <ac:spMkLst>
            <pc:docMk/>
            <pc:sldMk cId="3872634780" sldId="1883"/>
            <ac:spMk id="48" creationId="{9ECDCB1F-E559-42C3-99C0-D4780870FFBA}"/>
          </ac:spMkLst>
        </pc:spChg>
        <pc:spChg chg="add mod">
          <ac:chgData name="Mohsen Pourvali" userId="0d33018f-a910-4099-9bab-1f5cb7c987c4" providerId="ADAL" clId="{C7958607-E6AC-4981-8AF3-9A2B7B098DE0}" dt="2022-12-01T04:38:05.559" v="12828" actId="20577"/>
          <ac:spMkLst>
            <pc:docMk/>
            <pc:sldMk cId="3872634780" sldId="1883"/>
            <ac:spMk id="49" creationId="{9DAD699A-8229-4BED-BAF5-864882EB2A6A}"/>
          </ac:spMkLst>
        </pc:spChg>
        <pc:spChg chg="add mod">
          <ac:chgData name="Mohsen Pourvali" userId="0d33018f-a910-4099-9bab-1f5cb7c987c4" providerId="ADAL" clId="{C7958607-E6AC-4981-8AF3-9A2B7B098DE0}" dt="2022-12-01T04:38:13.807" v="12832" actId="20577"/>
          <ac:spMkLst>
            <pc:docMk/>
            <pc:sldMk cId="3872634780" sldId="1883"/>
            <ac:spMk id="50" creationId="{BAA33A13-351A-4620-9C2A-C09ECF167D04}"/>
          </ac:spMkLst>
        </pc:spChg>
        <pc:picChg chg="add mod">
          <ac:chgData name="Mohsen Pourvali" userId="0d33018f-a910-4099-9bab-1f5cb7c987c4" providerId="ADAL" clId="{C7958607-E6AC-4981-8AF3-9A2B7B098DE0}" dt="2022-12-01T04:49:27.623" v="12941"/>
          <ac:picMkLst>
            <pc:docMk/>
            <pc:sldMk cId="3872634780" sldId="1883"/>
            <ac:picMk id="51" creationId="{DD448DA5-818C-4E56-BF73-825D00610499}"/>
          </ac:picMkLst>
        </pc:picChg>
        <pc:cxnChg chg="add mod">
          <ac:chgData name="Mohsen Pourvali" userId="0d33018f-a910-4099-9bab-1f5cb7c987c4" providerId="ADAL" clId="{C7958607-E6AC-4981-8AF3-9A2B7B098DE0}" dt="2022-12-01T04:36:38.134" v="12798" actId="1076"/>
          <ac:cxnSpMkLst>
            <pc:docMk/>
            <pc:sldMk cId="3872634780" sldId="1883"/>
            <ac:cxnSpMk id="8" creationId="{38BE08B7-A645-4830-930A-E161EB742C19}"/>
          </ac:cxnSpMkLst>
        </pc:cxnChg>
        <pc:cxnChg chg="add mod">
          <ac:chgData name="Mohsen Pourvali" userId="0d33018f-a910-4099-9bab-1f5cb7c987c4" providerId="ADAL" clId="{C7958607-E6AC-4981-8AF3-9A2B7B098DE0}" dt="2022-12-01T04:36:38.134" v="12798" actId="1076"/>
          <ac:cxnSpMkLst>
            <pc:docMk/>
            <pc:sldMk cId="3872634780" sldId="1883"/>
            <ac:cxnSpMk id="10" creationId="{51059849-97C2-4FFC-983D-CA04EEDE7465}"/>
          </ac:cxnSpMkLst>
        </pc:cxnChg>
        <pc:cxnChg chg="add mod">
          <ac:chgData name="Mohsen Pourvali" userId="0d33018f-a910-4099-9bab-1f5cb7c987c4" providerId="ADAL" clId="{C7958607-E6AC-4981-8AF3-9A2B7B098DE0}" dt="2022-12-01T04:36:38.134" v="12798" actId="1076"/>
          <ac:cxnSpMkLst>
            <pc:docMk/>
            <pc:sldMk cId="3872634780" sldId="1883"/>
            <ac:cxnSpMk id="12" creationId="{1274FE33-CFA4-4CBE-8212-968E58210B7A}"/>
          </ac:cxnSpMkLst>
        </pc:cxnChg>
        <pc:cxnChg chg="add mod">
          <ac:chgData name="Mohsen Pourvali" userId="0d33018f-a910-4099-9bab-1f5cb7c987c4" providerId="ADAL" clId="{C7958607-E6AC-4981-8AF3-9A2B7B098DE0}" dt="2022-12-01T04:36:38.134" v="12798" actId="1076"/>
          <ac:cxnSpMkLst>
            <pc:docMk/>
            <pc:sldMk cId="3872634780" sldId="1883"/>
            <ac:cxnSpMk id="14" creationId="{B7F10CB9-DFD6-4BFE-9138-ACF2905B4D45}"/>
          </ac:cxnSpMkLst>
        </pc:cxnChg>
        <pc:cxnChg chg="add mod">
          <ac:chgData name="Mohsen Pourvali" userId="0d33018f-a910-4099-9bab-1f5cb7c987c4" providerId="ADAL" clId="{C7958607-E6AC-4981-8AF3-9A2B7B098DE0}" dt="2022-12-01T04:36:38.134" v="12798" actId="1076"/>
          <ac:cxnSpMkLst>
            <pc:docMk/>
            <pc:sldMk cId="3872634780" sldId="1883"/>
            <ac:cxnSpMk id="16" creationId="{18F4DE55-B696-4B21-8EF3-4B3D9717D144}"/>
          </ac:cxnSpMkLst>
        </pc:cxnChg>
        <pc:cxnChg chg="add mod">
          <ac:chgData name="Mohsen Pourvali" userId="0d33018f-a910-4099-9bab-1f5cb7c987c4" providerId="ADAL" clId="{C7958607-E6AC-4981-8AF3-9A2B7B098DE0}" dt="2022-12-01T04:36:52.254" v="12801" actId="1076"/>
          <ac:cxnSpMkLst>
            <pc:docMk/>
            <pc:sldMk cId="3872634780" sldId="1883"/>
            <ac:cxnSpMk id="33" creationId="{591BA7BD-7BAA-44E5-8DFF-606528F947A5}"/>
          </ac:cxnSpMkLst>
        </pc:cxnChg>
        <pc:cxnChg chg="add mod">
          <ac:chgData name="Mohsen Pourvali" userId="0d33018f-a910-4099-9bab-1f5cb7c987c4" providerId="ADAL" clId="{C7958607-E6AC-4981-8AF3-9A2B7B098DE0}" dt="2022-12-01T04:36:52.254" v="12801" actId="1076"/>
          <ac:cxnSpMkLst>
            <pc:docMk/>
            <pc:sldMk cId="3872634780" sldId="1883"/>
            <ac:cxnSpMk id="34" creationId="{67947395-358F-4A3B-99CE-8D91E4E707A6}"/>
          </ac:cxnSpMkLst>
        </pc:cxnChg>
        <pc:cxnChg chg="add mod">
          <ac:chgData name="Mohsen Pourvali" userId="0d33018f-a910-4099-9bab-1f5cb7c987c4" providerId="ADAL" clId="{C7958607-E6AC-4981-8AF3-9A2B7B098DE0}" dt="2022-12-01T04:36:52.254" v="12801" actId="1076"/>
          <ac:cxnSpMkLst>
            <pc:docMk/>
            <pc:sldMk cId="3872634780" sldId="1883"/>
            <ac:cxnSpMk id="35" creationId="{1158745B-1F87-4A9C-ACB1-C0985222B970}"/>
          </ac:cxnSpMkLst>
        </pc:cxnChg>
        <pc:cxnChg chg="add mod">
          <ac:chgData name="Mohsen Pourvali" userId="0d33018f-a910-4099-9bab-1f5cb7c987c4" providerId="ADAL" clId="{C7958607-E6AC-4981-8AF3-9A2B7B098DE0}" dt="2022-12-01T04:36:52.254" v="12801" actId="1076"/>
          <ac:cxnSpMkLst>
            <pc:docMk/>
            <pc:sldMk cId="3872634780" sldId="1883"/>
            <ac:cxnSpMk id="36" creationId="{6DA71B37-0F40-48CF-95BE-2D18BBC15DDA}"/>
          </ac:cxnSpMkLst>
        </pc:cxnChg>
        <pc:cxnChg chg="add mod">
          <ac:chgData name="Mohsen Pourvali" userId="0d33018f-a910-4099-9bab-1f5cb7c987c4" providerId="ADAL" clId="{C7958607-E6AC-4981-8AF3-9A2B7B098DE0}" dt="2022-12-01T04:36:52.254" v="12801" actId="1076"/>
          <ac:cxnSpMkLst>
            <pc:docMk/>
            <pc:sldMk cId="3872634780" sldId="1883"/>
            <ac:cxnSpMk id="37" creationId="{44754E2C-7103-4161-93B5-AC365C29F3C1}"/>
          </ac:cxnSpMkLst>
        </pc:cxnChg>
      </pc:sldChg>
      <pc:sldChg chg="addSp modSp new mod">
        <pc:chgData name="Mohsen Pourvali" userId="0d33018f-a910-4099-9bab-1f5cb7c987c4" providerId="ADAL" clId="{C7958607-E6AC-4981-8AF3-9A2B7B098DE0}" dt="2022-12-01T05:00:02.776" v="13030"/>
        <pc:sldMkLst>
          <pc:docMk/>
          <pc:sldMk cId="730962048" sldId="1884"/>
        </pc:sldMkLst>
        <pc:spChg chg="mod">
          <ac:chgData name="Mohsen Pourvali" userId="0d33018f-a910-4099-9bab-1f5cb7c987c4" providerId="ADAL" clId="{C7958607-E6AC-4981-8AF3-9A2B7B098DE0}" dt="2022-12-01T04:59:41.873" v="13026"/>
          <ac:spMkLst>
            <pc:docMk/>
            <pc:sldMk cId="730962048" sldId="1884"/>
            <ac:spMk id="2" creationId="{4A2CECC7-79B5-40AF-BEAC-2151E338732A}"/>
          </ac:spMkLst>
        </pc:spChg>
        <pc:spChg chg="mod">
          <ac:chgData name="Mohsen Pourvali" userId="0d33018f-a910-4099-9bab-1f5cb7c987c4" providerId="ADAL" clId="{C7958607-E6AC-4981-8AF3-9A2B7B098DE0}" dt="2022-12-01T04:59:51.727" v="13029" actId="5793"/>
          <ac:spMkLst>
            <pc:docMk/>
            <pc:sldMk cId="730962048" sldId="1884"/>
            <ac:spMk id="3" creationId="{3F69CB09-AE6A-4303-BE69-96246F845AC9}"/>
          </ac:spMkLst>
        </pc:spChg>
        <pc:picChg chg="add mod">
          <ac:chgData name="Mohsen Pourvali" userId="0d33018f-a910-4099-9bab-1f5cb7c987c4" providerId="ADAL" clId="{C7958607-E6AC-4981-8AF3-9A2B7B098DE0}" dt="2022-12-01T05:00:02.776" v="13030"/>
          <ac:picMkLst>
            <pc:docMk/>
            <pc:sldMk cId="730962048" sldId="1884"/>
            <ac:picMk id="4" creationId="{7C050010-DE86-491C-A9C5-76F56E607262}"/>
          </ac:picMkLst>
        </pc:picChg>
      </pc:sldChg>
      <pc:sldChg chg="addSp modSp new mod">
        <pc:chgData name="Mohsen Pourvali" userId="0d33018f-a910-4099-9bab-1f5cb7c987c4" providerId="ADAL" clId="{C7958607-E6AC-4981-8AF3-9A2B7B098DE0}" dt="2022-12-02T03:25:05.507" v="13261" actId="20577"/>
        <pc:sldMkLst>
          <pc:docMk/>
          <pc:sldMk cId="2544721799" sldId="1885"/>
        </pc:sldMkLst>
        <pc:spChg chg="mod">
          <ac:chgData name="Mohsen Pourvali" userId="0d33018f-a910-4099-9bab-1f5cb7c987c4" providerId="ADAL" clId="{C7958607-E6AC-4981-8AF3-9A2B7B098DE0}" dt="2022-12-02T03:17:34.653" v="13181" actId="255"/>
          <ac:spMkLst>
            <pc:docMk/>
            <pc:sldMk cId="2544721799" sldId="1885"/>
            <ac:spMk id="2" creationId="{5F99B650-3018-4879-9A11-6FEC2C14D499}"/>
          </ac:spMkLst>
        </pc:spChg>
        <pc:spChg chg="mod">
          <ac:chgData name="Mohsen Pourvali" userId="0d33018f-a910-4099-9bab-1f5cb7c987c4" providerId="ADAL" clId="{C7958607-E6AC-4981-8AF3-9A2B7B098DE0}" dt="2022-12-02T03:25:05.507" v="13261" actId="20577"/>
          <ac:spMkLst>
            <pc:docMk/>
            <pc:sldMk cId="2544721799" sldId="1885"/>
            <ac:spMk id="3" creationId="{0D091E31-6D59-4BEB-8D51-96D8BB5EE071}"/>
          </ac:spMkLst>
        </pc:spChg>
        <pc:graphicFrameChg chg="add mod modGraphic">
          <ac:chgData name="Mohsen Pourvali" userId="0d33018f-a910-4099-9bab-1f5cb7c987c4" providerId="ADAL" clId="{C7958607-E6AC-4981-8AF3-9A2B7B098DE0}" dt="2022-12-02T03:13:32.691" v="13139" actId="113"/>
          <ac:graphicFrameMkLst>
            <pc:docMk/>
            <pc:sldMk cId="2544721799" sldId="1885"/>
            <ac:graphicFrameMk id="4" creationId="{3450CD49-72AF-439C-B5B2-9817C152996D}"/>
          </ac:graphicFrameMkLst>
        </pc:graphicFrameChg>
        <pc:picChg chg="add mod">
          <ac:chgData name="Mohsen Pourvali" userId="0d33018f-a910-4099-9bab-1f5cb7c987c4" providerId="ADAL" clId="{C7958607-E6AC-4981-8AF3-9A2B7B098DE0}" dt="2022-12-01T05:00:45.290" v="13039"/>
          <ac:picMkLst>
            <pc:docMk/>
            <pc:sldMk cId="2544721799" sldId="1885"/>
            <ac:picMk id="5" creationId="{96E2D168-937A-4529-9BA9-D2D9EAC6994B}"/>
          </ac:picMkLst>
        </pc:picChg>
      </pc:sldChg>
      <pc:sldChg chg="addSp modSp new mod">
        <pc:chgData name="Mohsen Pourvali" userId="0d33018f-a910-4099-9bab-1f5cb7c987c4" providerId="ADAL" clId="{C7958607-E6AC-4981-8AF3-9A2B7B098DE0}" dt="2022-12-01T05:01:17.126" v="13046"/>
        <pc:sldMkLst>
          <pc:docMk/>
          <pc:sldMk cId="2059464354" sldId="1886"/>
        </pc:sldMkLst>
        <pc:spChg chg="mod">
          <ac:chgData name="Mohsen Pourvali" userId="0d33018f-a910-4099-9bab-1f5cb7c987c4" providerId="ADAL" clId="{C7958607-E6AC-4981-8AF3-9A2B7B098DE0}" dt="2022-12-01T05:00:57.142" v="13041"/>
          <ac:spMkLst>
            <pc:docMk/>
            <pc:sldMk cId="2059464354" sldId="1886"/>
            <ac:spMk id="2" creationId="{090CBD11-5547-4A91-90C4-4A82BD8EC230}"/>
          </ac:spMkLst>
        </pc:spChg>
        <pc:spChg chg="mod">
          <ac:chgData name="Mohsen Pourvali" userId="0d33018f-a910-4099-9bab-1f5cb7c987c4" providerId="ADAL" clId="{C7958607-E6AC-4981-8AF3-9A2B7B098DE0}" dt="2022-12-01T05:01:07.995" v="13045" actId="20577"/>
          <ac:spMkLst>
            <pc:docMk/>
            <pc:sldMk cId="2059464354" sldId="1886"/>
            <ac:spMk id="3" creationId="{F800C431-7A76-4F1E-95AE-E56A831F9C2D}"/>
          </ac:spMkLst>
        </pc:spChg>
        <pc:picChg chg="add mod">
          <ac:chgData name="Mohsen Pourvali" userId="0d33018f-a910-4099-9bab-1f5cb7c987c4" providerId="ADAL" clId="{C7958607-E6AC-4981-8AF3-9A2B7B098DE0}" dt="2022-12-01T05:01:17.126" v="13046"/>
          <ac:picMkLst>
            <pc:docMk/>
            <pc:sldMk cId="2059464354" sldId="1886"/>
            <ac:picMk id="4" creationId="{61071582-7DB0-400A-B09B-790B966B0089}"/>
          </ac:picMkLst>
        </pc:picChg>
      </pc:sldChg>
      <pc:sldChg chg="addSp modSp new mod">
        <pc:chgData name="Mohsen Pourvali" userId="0d33018f-a910-4099-9bab-1f5cb7c987c4" providerId="ADAL" clId="{C7958607-E6AC-4981-8AF3-9A2B7B098DE0}" dt="2022-12-02T02:29:59.486" v="13122" actId="255"/>
        <pc:sldMkLst>
          <pc:docMk/>
          <pc:sldMk cId="613175847" sldId="1887"/>
        </pc:sldMkLst>
        <pc:spChg chg="mod">
          <ac:chgData name="Mohsen Pourvali" userId="0d33018f-a910-4099-9bab-1f5cb7c987c4" providerId="ADAL" clId="{C7958607-E6AC-4981-8AF3-9A2B7B098DE0}" dt="2022-12-02T02:29:59.486" v="13122" actId="255"/>
          <ac:spMkLst>
            <pc:docMk/>
            <pc:sldMk cId="613175847" sldId="1887"/>
            <ac:spMk id="2" creationId="{B10D524F-9866-4D1C-B94F-1768C464B9EF}"/>
          </ac:spMkLst>
        </pc:spChg>
        <pc:spChg chg="mod">
          <ac:chgData name="Mohsen Pourvali" userId="0d33018f-a910-4099-9bab-1f5cb7c987c4" providerId="ADAL" clId="{C7958607-E6AC-4981-8AF3-9A2B7B098DE0}" dt="2022-12-01T05:01:46.285" v="13050"/>
          <ac:spMkLst>
            <pc:docMk/>
            <pc:sldMk cId="613175847" sldId="1887"/>
            <ac:spMk id="3" creationId="{28713D71-CD50-4AA8-8EFE-18FF013F5D89}"/>
          </ac:spMkLst>
        </pc:spChg>
        <pc:graphicFrameChg chg="add mod modGraphic">
          <ac:chgData name="Mohsen Pourvali" userId="0d33018f-a910-4099-9bab-1f5cb7c987c4" providerId="ADAL" clId="{C7958607-E6AC-4981-8AF3-9A2B7B098DE0}" dt="2022-12-02T02:25:28.771" v="13109" actId="113"/>
          <ac:graphicFrameMkLst>
            <pc:docMk/>
            <pc:sldMk cId="613175847" sldId="1887"/>
            <ac:graphicFrameMk id="4" creationId="{8E34A610-530A-4854-BD9C-7AA80B6A3D91}"/>
          </ac:graphicFrameMkLst>
        </pc:graphicFrameChg>
        <pc:picChg chg="add mod">
          <ac:chgData name="Mohsen Pourvali" userId="0d33018f-a910-4099-9bab-1f5cb7c987c4" providerId="ADAL" clId="{C7958607-E6AC-4981-8AF3-9A2B7B098DE0}" dt="2022-12-01T05:01:59.344" v="13053"/>
          <ac:picMkLst>
            <pc:docMk/>
            <pc:sldMk cId="613175847" sldId="1887"/>
            <ac:picMk id="5" creationId="{2F0CBD8B-F933-424F-9560-25D2B7F0403F}"/>
          </ac:picMkLst>
        </pc:picChg>
      </pc:sldChg>
      <pc:sldChg chg="addSp delSp modSp new mod ord modShow">
        <pc:chgData name="Mohsen Pourvali" userId="0d33018f-a910-4099-9bab-1f5cb7c987c4" providerId="ADAL" clId="{C7958607-E6AC-4981-8AF3-9A2B7B098DE0}" dt="2022-12-02T08:09:08.154" v="13449" actId="729"/>
        <pc:sldMkLst>
          <pc:docMk/>
          <pc:sldMk cId="855219088" sldId="1888"/>
        </pc:sldMkLst>
        <pc:spChg chg="del">
          <ac:chgData name="Mohsen Pourvali" userId="0d33018f-a910-4099-9bab-1f5cb7c987c4" providerId="ADAL" clId="{C7958607-E6AC-4981-8AF3-9A2B7B098DE0}" dt="2022-12-01T05:12:22.180" v="13089" actId="478"/>
          <ac:spMkLst>
            <pc:docMk/>
            <pc:sldMk cId="855219088" sldId="1888"/>
            <ac:spMk id="2" creationId="{00F2C5F6-5CEA-4EF2-9A8D-02306595ACCB}"/>
          </ac:spMkLst>
        </pc:spChg>
        <pc:spChg chg="mod">
          <ac:chgData name="Mohsen Pourvali" userId="0d33018f-a910-4099-9bab-1f5cb7c987c4" providerId="ADAL" clId="{C7958607-E6AC-4981-8AF3-9A2B7B098DE0}" dt="2022-12-02T08:08:32.620" v="13439" actId="14100"/>
          <ac:spMkLst>
            <pc:docMk/>
            <pc:sldMk cId="855219088" sldId="1888"/>
            <ac:spMk id="3" creationId="{1AC4636D-9BBA-4437-AF0E-8978685C87CD}"/>
          </ac:spMkLst>
        </pc:spChg>
        <pc:picChg chg="add mod">
          <ac:chgData name="Mohsen Pourvali" userId="0d33018f-a910-4099-9bab-1f5cb7c987c4" providerId="ADAL" clId="{C7958607-E6AC-4981-8AF3-9A2B7B098DE0}" dt="2022-12-01T05:12:19.212" v="13088"/>
          <ac:picMkLst>
            <pc:docMk/>
            <pc:sldMk cId="855219088" sldId="1888"/>
            <ac:picMk id="4" creationId="{C34C5874-C01C-451B-BA3C-A988393C51AD}"/>
          </ac:picMkLst>
        </pc:picChg>
        <pc:picChg chg="add mod">
          <ac:chgData name="Mohsen Pourvali" userId="0d33018f-a910-4099-9bab-1f5cb7c987c4" providerId="ADAL" clId="{C7958607-E6AC-4981-8AF3-9A2B7B098DE0}" dt="2022-12-01T05:12:35.295" v="13090"/>
          <ac:picMkLst>
            <pc:docMk/>
            <pc:sldMk cId="855219088" sldId="1888"/>
            <ac:picMk id="5" creationId="{7AF33FA5-8A5A-4B16-B4EF-B71D31EF8EEA}"/>
          </ac:picMkLst>
        </pc:picChg>
      </pc:sldChg>
      <pc:sldChg chg="modSp add mod">
        <pc:chgData name="Mohsen Pourvali" userId="0d33018f-a910-4099-9bab-1f5cb7c987c4" providerId="ADAL" clId="{C7958607-E6AC-4981-8AF3-9A2B7B098DE0}" dt="2022-12-02T03:24:07.495" v="13250"/>
        <pc:sldMkLst>
          <pc:docMk/>
          <pc:sldMk cId="1666854484" sldId="1889"/>
        </pc:sldMkLst>
        <pc:spChg chg="mod">
          <ac:chgData name="Mohsen Pourvali" userId="0d33018f-a910-4099-9bab-1f5cb7c987c4" providerId="ADAL" clId="{C7958607-E6AC-4981-8AF3-9A2B7B098DE0}" dt="2022-12-02T03:19:32.449" v="13223" actId="113"/>
          <ac:spMkLst>
            <pc:docMk/>
            <pc:sldMk cId="1666854484" sldId="1889"/>
            <ac:spMk id="2" creationId="{5F99B650-3018-4879-9A11-6FEC2C14D499}"/>
          </ac:spMkLst>
        </pc:spChg>
        <pc:spChg chg="mod">
          <ac:chgData name="Mohsen Pourvali" userId="0d33018f-a910-4099-9bab-1f5cb7c987c4" providerId="ADAL" clId="{C7958607-E6AC-4981-8AF3-9A2B7B098DE0}" dt="2022-12-02T03:24:07.495" v="13250"/>
          <ac:spMkLst>
            <pc:docMk/>
            <pc:sldMk cId="1666854484" sldId="1889"/>
            <ac:spMk id="3" creationId="{0D091E31-6D59-4BEB-8D51-96D8BB5EE071}"/>
          </ac:spMkLst>
        </pc:spChg>
        <pc:graphicFrameChg chg="modGraphic">
          <ac:chgData name="Mohsen Pourvali" userId="0d33018f-a910-4099-9bab-1f5cb7c987c4" providerId="ADAL" clId="{C7958607-E6AC-4981-8AF3-9A2B7B098DE0}" dt="2022-12-02T03:23:34.287" v="13249" actId="113"/>
          <ac:graphicFrameMkLst>
            <pc:docMk/>
            <pc:sldMk cId="1666854484" sldId="1889"/>
            <ac:graphicFrameMk id="4" creationId="{3450CD49-72AF-439C-B5B2-9817C152996D}"/>
          </ac:graphicFrameMkLst>
        </pc:graphicFrameChg>
      </pc:sldChg>
      <pc:sldChg chg="new del">
        <pc:chgData name="Mohsen Pourvali" userId="0d33018f-a910-4099-9bab-1f5cb7c987c4" providerId="ADAL" clId="{C7958607-E6AC-4981-8AF3-9A2B7B098DE0}" dt="2022-12-02T03:16:32.157" v="13141" actId="47"/>
        <pc:sldMkLst>
          <pc:docMk/>
          <pc:sldMk cId="3628914980" sldId="1889"/>
        </pc:sldMkLst>
      </pc:sldChg>
      <pc:sldChg chg="addSp modSp new del mod">
        <pc:chgData name="Mohsen Pourvali" userId="0d33018f-a910-4099-9bab-1f5cb7c987c4" providerId="ADAL" clId="{C7958607-E6AC-4981-8AF3-9A2B7B098DE0}" dt="2022-12-01T05:27:42.223" v="13103" actId="47"/>
        <pc:sldMkLst>
          <pc:docMk/>
          <pc:sldMk cId="4200634408" sldId="1889"/>
        </pc:sldMkLst>
        <pc:spChg chg="mod">
          <ac:chgData name="Mohsen Pourvali" userId="0d33018f-a910-4099-9bab-1f5cb7c987c4" providerId="ADAL" clId="{C7958607-E6AC-4981-8AF3-9A2B7B098DE0}" dt="2022-12-01T05:27:22.276" v="13099"/>
          <ac:spMkLst>
            <pc:docMk/>
            <pc:sldMk cId="4200634408" sldId="1889"/>
            <ac:spMk id="2" creationId="{9B1C765F-A57A-47D0-916F-30C4E7A2A368}"/>
          </ac:spMkLst>
        </pc:spChg>
        <pc:spChg chg="add mod">
          <ac:chgData name="Mohsen Pourvali" userId="0d33018f-a910-4099-9bab-1f5cb7c987c4" providerId="ADAL" clId="{C7958607-E6AC-4981-8AF3-9A2B7B098DE0}" dt="2022-12-01T05:27:36.151" v="13102" actId="27636"/>
          <ac:spMkLst>
            <pc:docMk/>
            <pc:sldMk cId="4200634408" sldId="1889"/>
            <ac:spMk id="4" creationId="{1AD20E04-86F9-4EBE-A37C-47AF6AE3F838}"/>
          </ac:spMkLst>
        </pc:spChg>
        <pc:spChg chg="add mod">
          <ac:chgData name="Mohsen Pourvali" userId="0d33018f-a910-4099-9bab-1f5cb7c987c4" providerId="ADAL" clId="{C7958607-E6AC-4981-8AF3-9A2B7B098DE0}" dt="2022-12-01T05:27:36.149" v="13101" actId="27636"/>
          <ac:spMkLst>
            <pc:docMk/>
            <pc:sldMk cId="4200634408" sldId="1889"/>
            <ac:spMk id="5" creationId="{0658A24B-D807-46D8-B800-2A35AEE5A1F7}"/>
          </ac:spMkLst>
        </pc:spChg>
        <pc:spChg chg="add mod">
          <ac:chgData name="Mohsen Pourvali" userId="0d33018f-a910-4099-9bab-1f5cb7c987c4" providerId="ADAL" clId="{C7958607-E6AC-4981-8AF3-9A2B7B098DE0}" dt="2022-12-01T05:27:35.532" v="13100"/>
          <ac:spMkLst>
            <pc:docMk/>
            <pc:sldMk cId="4200634408" sldId="1889"/>
            <ac:spMk id="7" creationId="{E66D8282-9D33-44F7-B446-E4AFBDF02F2F}"/>
          </ac:spMkLst>
        </pc:spChg>
        <pc:picChg chg="add mod">
          <ac:chgData name="Mohsen Pourvali" userId="0d33018f-a910-4099-9bab-1f5cb7c987c4" providerId="ADAL" clId="{C7958607-E6AC-4981-8AF3-9A2B7B098DE0}" dt="2022-12-01T05:27:35.532" v="13100"/>
          <ac:picMkLst>
            <pc:docMk/>
            <pc:sldMk cId="4200634408" sldId="1889"/>
            <ac:picMk id="6" creationId="{244892F2-7EDD-4E40-B8A6-1DBE51300323}"/>
          </ac:picMkLst>
        </pc:picChg>
      </pc:sldChg>
      <pc:sldChg chg="new del">
        <pc:chgData name="Mohsen Pourvali" userId="0d33018f-a910-4099-9bab-1f5cb7c987c4" providerId="ADAL" clId="{C7958607-E6AC-4981-8AF3-9A2B7B098DE0}" dt="2022-12-01T05:27:43.384" v="13104" actId="47"/>
        <pc:sldMkLst>
          <pc:docMk/>
          <pc:sldMk cId="3023845103" sldId="1890"/>
        </pc:sldMkLst>
      </pc:sldChg>
      <pc:sldMasterChg chg="delSldLayout">
        <pc:chgData name="Mohsen Pourvali" userId="0d33018f-a910-4099-9bab-1f5cb7c987c4" providerId="ADAL" clId="{C7958607-E6AC-4981-8AF3-9A2B7B098DE0}" dt="2022-12-01T05:06:19.656" v="13073" actId="2696"/>
        <pc:sldMasterMkLst>
          <pc:docMk/>
          <pc:sldMasterMk cId="2826374207" sldId="2147483648"/>
        </pc:sldMasterMkLst>
        <pc:sldLayoutChg chg="del">
          <pc:chgData name="Mohsen Pourvali" userId="0d33018f-a910-4099-9bab-1f5cb7c987c4" providerId="ADAL" clId="{C7958607-E6AC-4981-8AF3-9A2B7B098DE0}" dt="2022-12-01T05:06:19.656" v="13073" actId="2696"/>
          <pc:sldLayoutMkLst>
            <pc:docMk/>
            <pc:sldMasterMk cId="2826374207" sldId="2147483648"/>
            <pc:sldLayoutMk cId="3247105523" sldId="214748366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Lab\AutoKG\Hybrid%20Learning\LTN\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Garamond" panose="02020404030301010803" pitchFamily="18" charset="0"/>
              </a:rPr>
              <a:t>Acc/Epoch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Test W/O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Sheet1!$C$1:$C$10</c:f>
              <c:numCache>
                <c:formatCode>General</c:formatCode>
                <c:ptCount val="10"/>
                <c:pt idx="0">
                  <c:v>0.59360000000000002</c:v>
                </c:pt>
                <c:pt idx="1">
                  <c:v>0.71860000000000002</c:v>
                </c:pt>
                <c:pt idx="2">
                  <c:v>0.74680000000000002</c:v>
                </c:pt>
                <c:pt idx="3">
                  <c:v>0.75229999999999997</c:v>
                </c:pt>
                <c:pt idx="4">
                  <c:v>0.8175</c:v>
                </c:pt>
                <c:pt idx="5">
                  <c:v>0.81569999999999998</c:v>
                </c:pt>
                <c:pt idx="6">
                  <c:v>0.82389999999999997</c:v>
                </c:pt>
                <c:pt idx="7">
                  <c:v>0.83950000000000002</c:v>
                </c:pt>
                <c:pt idx="8">
                  <c:v>0.83889999999999998</c:v>
                </c:pt>
                <c:pt idx="9">
                  <c:v>0.83630000000000004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B4-4969-8E85-D0BE5F51AA2E}"/>
            </c:ext>
          </c:extLst>
        </c:ser>
        <c:ser>
          <c:idx val="3"/>
          <c:order val="1"/>
          <c:tx>
            <c:v>Test W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Sheet1!$E$1:$E$10</c:f>
              <c:numCache>
                <c:formatCode>General</c:formatCode>
                <c:ptCount val="10"/>
                <c:pt idx="0">
                  <c:v>0.68430000000000002</c:v>
                </c:pt>
                <c:pt idx="1">
                  <c:v>0.78900000000000003</c:v>
                </c:pt>
                <c:pt idx="2">
                  <c:v>0.80869999999999997</c:v>
                </c:pt>
                <c:pt idx="3">
                  <c:v>0.81899999999999995</c:v>
                </c:pt>
                <c:pt idx="4">
                  <c:v>0.83130000000000004</c:v>
                </c:pt>
                <c:pt idx="5">
                  <c:v>0.8468</c:v>
                </c:pt>
                <c:pt idx="6">
                  <c:v>0.84419999999999995</c:v>
                </c:pt>
                <c:pt idx="7">
                  <c:v>0.84950000000000003</c:v>
                </c:pt>
                <c:pt idx="8">
                  <c:v>0.84950000000000003</c:v>
                </c:pt>
                <c:pt idx="9">
                  <c:v>0.85360000000000003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B4-4969-8E85-D0BE5F51AA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6774032"/>
        <c:axId val="636774448"/>
      </c:lineChart>
      <c:catAx>
        <c:axId val="636774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latin typeface="Garamond" panose="02020404030301010803" pitchFamily="18" charset="0"/>
                  </a:rPr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774448"/>
        <c:crosses val="autoZero"/>
        <c:auto val="1"/>
        <c:lblAlgn val="ctr"/>
        <c:lblOffset val="100"/>
        <c:noMultiLvlLbl val="0"/>
      </c:catAx>
      <c:valAx>
        <c:axId val="63677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latin typeface="Garamond" panose="02020404030301010803" pitchFamily="18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77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6FF31-A9A5-4401-B3E4-17B9DFAB23A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DFF71-5A4C-449E-A764-BE8AD824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41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1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59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baseline="0" dirty="0">
              <a:solidFill>
                <a:srgbClr val="04518D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64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5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59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0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When we say grounding, it means going from symbolic connectives, variables, predicates, to a real value, for example this could be tensors with different ranks.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 case of G(Sim(x)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∨</a:t>
                </a:r>
                <a:r>
                  <a:rPr lang="en-US" dirty="0"/>
                  <a:t> Sim(y)), what we are doing is relaxing</a:t>
                </a:r>
                <a:r>
                  <a:rPr lang="en-US" baseline="0" dirty="0"/>
                  <a:t> the logic</a:t>
                </a:r>
                <a:r>
                  <a:rPr lang="en-US" dirty="0"/>
                  <a:t> in a soft-logic using many-value fuzzy logic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33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6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29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An iterative </a:t>
                </a:r>
                <a:r>
                  <a:rPr lang="en-US" sz="1200" b="1" dirty="0"/>
                  <a:t>distillation</a:t>
                </a:r>
                <a:r>
                  <a:rPr lang="en-US" sz="1200" dirty="0"/>
                  <a:t> method that transfers the structured information of logic rules into the weights of neural networks through a </a:t>
                </a:r>
                <a:r>
                  <a:rPr lang="en-US" sz="1200" b="1" dirty="0"/>
                  <a:t>teacher-student</a:t>
                </a:r>
                <a:r>
                  <a:rPr lang="en-US" sz="1200" dirty="0"/>
                  <a:t> structure.</a:t>
                </a:r>
              </a:p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1200" b="0" i="0" u="none" strike="noStrike" baseline="0" dirty="0"/>
                  <a:t>train the network to also imitate the outputs of a rule-regularized projection of </a:t>
                </a:r>
                <a:r>
                  <a:rPr lang="en-US" sz="1200" b="0" i="0" u="none" strike="noStrike" baseline="0">
                    <a:latin typeface="Cambria Math" panose="02040503050406030204" pitchFamily="18" charset="0"/>
                  </a:rPr>
                  <a:t>𝑝_</a:t>
                </a:r>
                <a:r>
                  <a:rPr lang="en-US" sz="1200" b="0" i="0" u="none" strike="noStrike" baseline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 </a:t>
                </a:r>
                <a:r>
                  <a:rPr lang="en-US" sz="1200" b="0" i="0" u="none" strike="noStrike" baseline="0">
                    <a:latin typeface="Cambria Math" panose="02040503050406030204" pitchFamily="18" charset="0"/>
                  </a:rPr>
                  <a:t>(𝑦|𝑥)</a:t>
                </a:r>
                <a:r>
                  <a:rPr lang="en-US" sz="1200" b="0" i="0" u="none" strike="noStrike" baseline="0" dirty="0"/>
                  <a:t>, denoted as </a:t>
                </a:r>
                <a:r>
                  <a:rPr lang="en-US" sz="1200" b="0" i="0" u="none" strike="noStrike" baseline="0">
                    <a:latin typeface="Cambria Math" panose="02040503050406030204" pitchFamily="18" charset="0"/>
                  </a:rPr>
                  <a:t>𝑞(𝑦|𝑥)</a:t>
                </a:r>
                <a:r>
                  <a:rPr lang="en-US" sz="1200" b="0" i="0" u="none" strike="noStrike" baseline="0" dirty="0"/>
                  <a:t>, which explicitly includes rule constraints as regularization terms.</a:t>
                </a:r>
              </a:p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 framework is related to the </a:t>
                </a:r>
                <a:r>
                  <a:rPr lang="en-US" sz="1200" b="1" dirty="0"/>
                  <a:t>posterior regularization</a:t>
                </a:r>
                <a:r>
                  <a:rPr lang="en-US" sz="1200" dirty="0"/>
                  <a:t> (</a:t>
                </a:r>
                <a:r>
                  <a:rPr lang="en-US" sz="1200" b="1" dirty="0"/>
                  <a:t>PR</a:t>
                </a:r>
                <a:r>
                  <a:rPr lang="en-US" sz="1200" dirty="0"/>
                  <a:t>) method,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2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22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76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83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42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51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9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80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BF31D-C685-4F7D-BD4B-BF10CCBB46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6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89BC7D-CCB0-4D8F-ACA2-468FAF6C3F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74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65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58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2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71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61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6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93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3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26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48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90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DFF71-5A4C-449E-A764-BE8AD824C3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AD65-D9DE-4D24-BE6D-6374B61C4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6B170-5A45-4D30-B447-FD8D8B7B4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C2812-EA06-4113-B20E-04ABF4101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EAEF6-6B87-44D0-91B2-D037F199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2E02D-DC43-4626-9982-12F755E8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4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30F7-54E7-4794-A311-2948A7A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1ED92-183E-42C1-842C-22C8F5BC6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086C6-84DC-470D-A6B2-9FA855BC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44A00-919D-4048-BE66-9541F660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94E1A-D0C5-424F-993E-267EA7A6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9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1083B4-664C-4A7B-BC39-DF4DBDE2B5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9D59B-BA1F-4DE0-B602-8CF4141D4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061F7-B474-4245-8A06-02DF4DF8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4AB84-FF63-4FD3-9C86-E7B4006D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350CE-C56D-4D09-A627-4E03B0B43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6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7931-967D-45D2-8206-8A8A47EF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F789A-B8DD-4915-ACCE-4DA9DA149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F55E6-6B50-48CF-A6F9-62DEF835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E21AD-382A-4BA9-A9DD-F66286ED7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0411-F076-4FB3-8E14-F5440EA1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86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DFCE-D693-48B7-9935-CE3FA2820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3F221-B66D-4C49-A6FF-02A796379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3B4D0-E458-4DF9-924A-DC106698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4B64B-5A2A-4ED5-9270-644374905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6CAB1-E930-400B-899F-E6EEBBFD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2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C771-B51C-4569-8AA5-BB0A5E20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BEA4-63D4-4FAF-A085-B1E20BE13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EFD65-0059-4396-9324-7F42B2A50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4AB6E-4012-4102-AF2D-47DAF6E8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E9264-5868-489E-9269-5B5568AA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2F0F7-FA98-4E29-9004-523874F33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7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E769-E77E-4F7D-BB33-3B8C6044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90C79-E616-46D7-82C6-1AD4D7DEA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6081E-26B5-45CA-90AB-2DEBF4CD8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EAC84-6352-4DC1-B805-39AA9CB66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055CD-EE5D-4141-A4A7-282C78F9B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284F81-0577-45F9-975C-F83C0C6A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695396-A51F-414D-B65B-92F33D4B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85F30-736F-4B8B-B187-17153267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7D18-405A-484E-88B9-B75E621D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A4DB4-757D-4F8F-A5DF-3A37D39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67CF7-D35F-44E7-98C9-91DE34C5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CF00E-F3A2-4898-83FA-BB2A9F59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48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222D21-5E97-4CDC-B9F8-A141DEB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DE7F1-90EC-47D8-A88E-1485AB0F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1C612-0D3A-49B8-B4E7-6D671FF0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5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DE42-A7E0-4AEA-8EC5-DB5210B4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B3518-B870-4B0A-A952-C584B65A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6803C-F3B4-45A1-9AAA-A4CE31108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69C2E-C384-4AD6-842C-A3FA74CC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6000D-898F-41D5-976B-BD0A8A4F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FEC28-2B94-40D4-AEB3-C8EF9F1A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5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5990-2287-4B5D-86AC-02FC4AB6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A0771-175C-455D-BFDD-99CCEF112F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4EFCD-B40C-41AD-8961-0797F7B5C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3CFF8-4D53-4E3F-8641-D3C95E18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EE147-1169-4D87-9AF9-C7626391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BF4AC-0DE4-4FC1-AE9E-071F8858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9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B5BD2A-030F-469A-9F04-1E37F55B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7BCF1-690E-46FF-A9C0-42588B572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662D3-6F9B-4609-92CA-A51A600B0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CE8A8-76D3-4DAE-80E2-6067EFEFEDD5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C3153-5010-4D01-9EE6-12370BB6F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6749-C5F4-496F-B89C-5F5079391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D873E-8CEF-489C-9BB8-9882E367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7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2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913.png"/><Relationship Id="rId4" Type="http://schemas.openxmlformats.org/officeDocument/2006/relationships/image" Target="../media/image8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331.png"/><Relationship Id="rId4" Type="http://schemas.openxmlformats.org/officeDocument/2006/relationships/image" Target="../media/image93.png"/><Relationship Id="rId9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14.png"/><Relationship Id="rId1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16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390.png"/><Relationship Id="rId5" Type="http://schemas.openxmlformats.org/officeDocument/2006/relationships/image" Target="../media/image110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9.png"/><Relationship Id="rId9" Type="http://schemas.openxmlformats.org/officeDocument/2006/relationships/image" Target="../media/image380.png"/><Relationship Id="rId1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2.png"/><Relationship Id="rId18" Type="http://schemas.openxmlformats.org/officeDocument/2006/relationships/image" Target="../media/image13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1.png"/><Relationship Id="rId17" Type="http://schemas.openxmlformats.org/officeDocument/2006/relationships/image" Target="../media/image630.png"/><Relationship Id="rId2" Type="http://schemas.openxmlformats.org/officeDocument/2006/relationships/image" Target="../media/image120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4.png"/><Relationship Id="rId10" Type="http://schemas.openxmlformats.org/officeDocument/2006/relationships/image" Target="../media/image128.png"/><Relationship Id="rId19" Type="http://schemas.openxmlformats.org/officeDocument/2006/relationships/image" Target="../media/image2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9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2.png"/><Relationship Id="rId3" Type="http://schemas.openxmlformats.org/officeDocument/2006/relationships/image" Target="../media/image530.png"/><Relationship Id="rId7" Type="http://schemas.openxmlformats.org/officeDocument/2006/relationships/image" Target="../media/image145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49.png"/><Relationship Id="rId5" Type="http://schemas.openxmlformats.org/officeDocument/2006/relationships/image" Target="../media/image63.png"/><Relationship Id="rId10" Type="http://schemas.openxmlformats.org/officeDocument/2006/relationships/image" Target="../media/image148.png"/><Relationship Id="rId4" Type="http://schemas.openxmlformats.org/officeDocument/2006/relationships/image" Target="../media/image540.png"/><Relationship Id="rId9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153.png"/><Relationship Id="rId7" Type="http://schemas.openxmlformats.org/officeDocument/2006/relationships/image" Target="../media/image1330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image" Target="../media/image2.png"/><Relationship Id="rId5" Type="http://schemas.openxmlformats.org/officeDocument/2006/relationships/image" Target="../media/image1100.png"/><Relationship Id="rId10" Type="http://schemas.openxmlformats.org/officeDocument/2006/relationships/image" Target="../media/image1600.png"/><Relationship Id="rId4" Type="http://schemas.openxmlformats.org/officeDocument/2006/relationships/image" Target="../media/image193.png"/><Relationship Id="rId9" Type="http://schemas.openxmlformats.org/officeDocument/2006/relationships/image" Target="../media/image15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5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11" Type="http://schemas.openxmlformats.org/officeDocument/2006/relationships/image" Target="../media/image160.png"/><Relationship Id="rId5" Type="http://schemas.openxmlformats.org/officeDocument/2006/relationships/image" Target="../media/image701.png"/><Relationship Id="rId10" Type="http://schemas.openxmlformats.org/officeDocument/2006/relationships/image" Target="../media/image159.png"/><Relationship Id="rId4" Type="http://schemas.openxmlformats.org/officeDocument/2006/relationships/image" Target="../media/image690.png"/><Relationship Id="rId9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00.png"/><Relationship Id="rId7" Type="http://schemas.openxmlformats.org/officeDocument/2006/relationships/image" Target="../media/image9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9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1470.png"/><Relationship Id="rId3" Type="http://schemas.openxmlformats.org/officeDocument/2006/relationships/image" Target="../media/image162.png"/><Relationship Id="rId7" Type="http://schemas.openxmlformats.org/officeDocument/2006/relationships/image" Target="../media/image229.png"/><Relationship Id="rId12" Type="http://schemas.openxmlformats.org/officeDocument/2006/relationships/image" Target="../media/image23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4.png"/><Relationship Id="rId5" Type="http://schemas.openxmlformats.org/officeDocument/2006/relationships/image" Target="../media/image227.png"/><Relationship Id="rId15" Type="http://schemas.openxmlformats.org/officeDocument/2006/relationships/image" Target="../media/image2.png"/><Relationship Id="rId10" Type="http://schemas.openxmlformats.org/officeDocument/2006/relationships/image" Target="../media/image233.png"/><Relationship Id="rId4" Type="http://schemas.openxmlformats.org/officeDocument/2006/relationships/image" Target="../media/image163.png"/><Relationship Id="rId9" Type="http://schemas.openxmlformats.org/officeDocument/2006/relationships/image" Target="../media/image232.png"/><Relationship Id="rId14" Type="http://schemas.openxmlformats.org/officeDocument/2006/relationships/image" Target="../media/image1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67.png"/><Relationship Id="rId9" Type="http://schemas.openxmlformats.org/officeDocument/2006/relationships/image" Target="../media/image1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72.png"/><Relationship Id="rId18" Type="http://schemas.openxmlformats.org/officeDocument/2006/relationships/image" Target="../media/image500.png"/><Relationship Id="rId3" Type="http://schemas.openxmlformats.org/officeDocument/2006/relationships/image" Target="../media/image271.png"/><Relationship Id="rId7" Type="http://schemas.openxmlformats.org/officeDocument/2006/relationships/image" Target="../media/image311.png"/><Relationship Id="rId12" Type="http://schemas.openxmlformats.org/officeDocument/2006/relationships/image" Target="../media/image361.png"/><Relationship Id="rId17" Type="http://schemas.openxmlformats.org/officeDocument/2006/relationships/image" Target="../media/image490.png"/><Relationship Id="rId2" Type="http://schemas.openxmlformats.org/officeDocument/2006/relationships/image" Target="../media/image171.png"/><Relationship Id="rId16" Type="http://schemas.openxmlformats.org/officeDocument/2006/relationships/image" Target="../media/image480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52.png"/><Relationship Id="rId5" Type="http://schemas.openxmlformats.org/officeDocument/2006/relationships/image" Target="../media/image290.png"/><Relationship Id="rId15" Type="http://schemas.openxmlformats.org/officeDocument/2006/relationships/image" Target="../media/image391.png"/><Relationship Id="rId10" Type="http://schemas.openxmlformats.org/officeDocument/2006/relationships/image" Target="../media/image341.png"/><Relationship Id="rId19" Type="http://schemas.openxmlformats.org/officeDocument/2006/relationships/image" Target="../media/image510.png"/><Relationship Id="rId4" Type="http://schemas.openxmlformats.org/officeDocument/2006/relationships/image" Target="../media/image280.png"/><Relationship Id="rId9" Type="http://schemas.openxmlformats.org/officeDocument/2006/relationships/image" Target="../media/image332.png"/><Relationship Id="rId14" Type="http://schemas.openxmlformats.org/officeDocument/2006/relationships/image" Target="../media/image38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72.png"/><Relationship Id="rId18" Type="http://schemas.openxmlformats.org/officeDocument/2006/relationships/image" Target="../media/image172.png"/><Relationship Id="rId3" Type="http://schemas.openxmlformats.org/officeDocument/2006/relationships/image" Target="../media/image271.png"/><Relationship Id="rId21" Type="http://schemas.openxmlformats.org/officeDocument/2006/relationships/image" Target="../media/image450.png"/><Relationship Id="rId7" Type="http://schemas.openxmlformats.org/officeDocument/2006/relationships/image" Target="../media/image311.png"/><Relationship Id="rId12" Type="http://schemas.openxmlformats.org/officeDocument/2006/relationships/image" Target="../media/image361.png"/><Relationship Id="rId17" Type="http://schemas.openxmlformats.org/officeDocument/2006/relationships/image" Target="../media/image410.png"/><Relationship Id="rId2" Type="http://schemas.openxmlformats.org/officeDocument/2006/relationships/image" Target="../media/image171.png"/><Relationship Id="rId16" Type="http://schemas.openxmlformats.org/officeDocument/2006/relationships/image" Target="../media/image400.pn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352.png"/><Relationship Id="rId5" Type="http://schemas.openxmlformats.org/officeDocument/2006/relationships/image" Target="../media/image290.png"/><Relationship Id="rId15" Type="http://schemas.openxmlformats.org/officeDocument/2006/relationships/image" Target="../media/image391.png"/><Relationship Id="rId23" Type="http://schemas.openxmlformats.org/officeDocument/2006/relationships/image" Target="../media/image2.png"/><Relationship Id="rId10" Type="http://schemas.openxmlformats.org/officeDocument/2006/relationships/image" Target="../media/image341.png"/><Relationship Id="rId19" Type="http://schemas.openxmlformats.org/officeDocument/2006/relationships/image" Target="../media/image173.png"/><Relationship Id="rId4" Type="http://schemas.openxmlformats.org/officeDocument/2006/relationships/image" Target="../media/image280.png"/><Relationship Id="rId9" Type="http://schemas.openxmlformats.org/officeDocument/2006/relationships/image" Target="../media/image332.png"/><Relationship Id="rId14" Type="http://schemas.openxmlformats.org/officeDocument/2006/relationships/image" Target="../media/image382.png"/><Relationship Id="rId22" Type="http://schemas.openxmlformats.org/officeDocument/2006/relationships/image" Target="../media/image1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hop.lenovo.com.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3" Type="http://schemas.openxmlformats.org/officeDocument/2006/relationships/image" Target="../media/image179.png"/><Relationship Id="rId7" Type="http://schemas.openxmlformats.org/officeDocument/2006/relationships/image" Target="../media/image1602.png"/><Relationship Id="rId12" Type="http://schemas.openxmlformats.org/officeDocument/2006/relationships/image" Target="../media/image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650.png"/><Relationship Id="rId5" Type="http://schemas.openxmlformats.org/officeDocument/2006/relationships/image" Target="../media/image1580.png"/><Relationship Id="rId10" Type="http://schemas.openxmlformats.org/officeDocument/2006/relationships/image" Target="../media/image1640.png"/><Relationship Id="rId4" Type="http://schemas.openxmlformats.org/officeDocument/2006/relationships/image" Target="../media/image180.png"/><Relationship Id="rId9" Type="http://schemas.openxmlformats.org/officeDocument/2006/relationships/image" Target="../media/image16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3" Type="http://schemas.openxmlformats.org/officeDocument/2006/relationships/image" Target="../media/image181.png"/><Relationship Id="rId7" Type="http://schemas.openxmlformats.org/officeDocument/2006/relationships/image" Target="../media/image1110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11" Type="http://schemas.openxmlformats.org/officeDocument/2006/relationships/image" Target="../media/image2.png"/><Relationship Id="rId5" Type="http://schemas.openxmlformats.org/officeDocument/2006/relationships/image" Target="../media/image911.png"/><Relationship Id="rId10" Type="http://schemas.openxmlformats.org/officeDocument/2006/relationships/image" Target="../media/image1670.png"/><Relationship Id="rId4" Type="http://schemas.openxmlformats.org/officeDocument/2006/relationships/image" Target="../media/image811.png"/><Relationship Id="rId9" Type="http://schemas.openxmlformats.org/officeDocument/2006/relationships/image" Target="../media/image131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0.png"/><Relationship Id="rId13" Type="http://schemas.openxmlformats.org/officeDocument/2006/relationships/image" Target="../media/image2.png"/><Relationship Id="rId3" Type="http://schemas.openxmlformats.org/officeDocument/2006/relationships/image" Target="../media/image1601.png"/><Relationship Id="rId7" Type="http://schemas.openxmlformats.org/officeDocument/2006/relationships/image" Target="../media/image2010.png"/><Relationship Id="rId12" Type="http://schemas.openxmlformats.org/officeDocument/2006/relationships/image" Target="../media/image251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11" Type="http://schemas.openxmlformats.org/officeDocument/2006/relationships/image" Target="../media/image184.png"/><Relationship Id="rId5" Type="http://schemas.openxmlformats.org/officeDocument/2006/relationships/image" Target="../media/image1810.png"/><Relationship Id="rId10" Type="http://schemas.openxmlformats.org/officeDocument/2006/relationships/image" Target="../media/image183.png"/><Relationship Id="rId4" Type="http://schemas.openxmlformats.org/officeDocument/2006/relationships/image" Target="../media/image1710.png"/><Relationship Id="rId9" Type="http://schemas.openxmlformats.org/officeDocument/2006/relationships/image" Target="../media/image1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13" Type="http://schemas.openxmlformats.org/officeDocument/2006/relationships/image" Target="../media/image901.png"/><Relationship Id="rId18" Type="http://schemas.openxmlformats.org/officeDocument/2006/relationships/image" Target="../media/image2.png"/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12" Type="http://schemas.openxmlformats.org/officeDocument/2006/relationships/image" Target="../media/image890.png"/><Relationship Id="rId17" Type="http://schemas.openxmlformats.org/officeDocument/2006/relationships/image" Target="../media/image941.png"/><Relationship Id="rId2" Type="http://schemas.openxmlformats.org/officeDocument/2006/relationships/image" Target="../media/image790.png"/><Relationship Id="rId16" Type="http://schemas.openxmlformats.org/officeDocument/2006/relationships/image" Target="../media/image9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880.png"/><Relationship Id="rId5" Type="http://schemas.openxmlformats.org/officeDocument/2006/relationships/image" Target="../media/image820.png"/><Relationship Id="rId15" Type="http://schemas.openxmlformats.org/officeDocument/2006/relationships/image" Target="../media/image921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Relationship Id="rId14" Type="http://schemas.openxmlformats.org/officeDocument/2006/relationships/image" Target="../media/image9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050.png"/><Relationship Id="rId3" Type="http://schemas.openxmlformats.org/officeDocument/2006/relationships/image" Target="../media/image185.png"/><Relationship Id="rId7" Type="http://schemas.openxmlformats.org/officeDocument/2006/relationships/image" Target="../media/image990.png"/><Relationship Id="rId12" Type="http://schemas.openxmlformats.org/officeDocument/2006/relationships/image" Target="../media/image188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87.png"/><Relationship Id="rId5" Type="http://schemas.openxmlformats.org/officeDocument/2006/relationships/image" Target="../media/image970.png"/><Relationship Id="rId15" Type="http://schemas.openxmlformats.org/officeDocument/2006/relationships/image" Target="../media/image1070.png"/><Relationship Id="rId10" Type="http://schemas.openxmlformats.org/officeDocument/2006/relationships/image" Target="../media/image1020.png"/><Relationship Id="rId4" Type="http://schemas.openxmlformats.org/officeDocument/2006/relationships/image" Target="../media/image960.png"/><Relationship Id="rId9" Type="http://schemas.openxmlformats.org/officeDocument/2006/relationships/image" Target="../media/image1012.png"/><Relationship Id="rId14" Type="http://schemas.openxmlformats.org/officeDocument/2006/relationships/image" Target="../media/image10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F2544-2BF1-4804-A142-2C9F63426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84" b="13009"/>
          <a:stretch/>
        </p:blipFill>
        <p:spPr>
          <a:xfrm>
            <a:off x="-98474" y="1"/>
            <a:ext cx="1229047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226EE-A8C1-4AC2-9DB1-0D424DFED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Hybrid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45026-405D-4E91-B4C8-91C9288F8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Mohsen Pourvali</a:t>
            </a:r>
          </a:p>
          <a:p>
            <a:r>
              <a:rPr lang="en-US" dirty="0">
                <a:solidFill>
                  <a:srgbClr val="FFFFFF"/>
                </a:solidFill>
              </a:rPr>
              <a:t>NLP&amp;CA</a:t>
            </a:r>
          </a:p>
          <a:p>
            <a:r>
              <a:rPr lang="en-US" dirty="0">
                <a:solidFill>
                  <a:srgbClr val="FFFFFF"/>
                </a:solidFill>
              </a:rPr>
              <a:t>AI Lab</a:t>
            </a:r>
          </a:p>
        </p:txBody>
      </p:sp>
    </p:spTree>
    <p:extLst>
      <p:ext uri="{BB962C8B-B14F-4D97-AF65-F5344CB8AC3E}">
        <p14:creationId xmlns:p14="http://schemas.microsoft.com/office/powerpoint/2010/main" val="3065057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DC09A0A-5EF7-45F4-B8EE-54903540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7C914-42CD-4D12-B403-D5B2E97A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40" y="-149445"/>
            <a:ext cx="3106451" cy="1047197"/>
          </a:xfrm>
        </p:spPr>
        <p:txBody>
          <a:bodyPr>
            <a:normAutofit/>
          </a:bodyPr>
          <a:lstStyle/>
          <a:p>
            <a:r>
              <a:rPr lang="en-US" sz="4000" dirty="0"/>
              <a:t>Curve fitting 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B0EECB0-8C07-4DEF-8C5E-C13D475D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931228"/>
            <a:ext cx="3106451" cy="21356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F8134-7521-4CD3-8F11-8E1B077CE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40" y="3327310"/>
            <a:ext cx="6230544" cy="3072787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b="0" i="0" u="none" strike="noStrike" baseline="0" dirty="0"/>
              <a:t>Trying to induce how the world works through approximating the curves of the statistics of how words are used, rather than inducing a more abstract, </a:t>
            </a:r>
            <a:r>
              <a:rPr lang="en-US" sz="2000" b="1" i="0" u="none" strike="noStrike" baseline="0" dirty="0"/>
              <a:t>causal understanding of the world</a:t>
            </a:r>
            <a:r>
              <a:rPr lang="en-US" sz="2000" b="0" i="0" u="none" strike="noStrike" baseline="0" dirty="0"/>
              <a:t>.</a:t>
            </a:r>
          </a:p>
          <a:p>
            <a:pPr lvl="1"/>
            <a:r>
              <a:rPr lang="en-US" sz="1600" b="1" i="1" dirty="0"/>
              <a:t>A good way to light a fire is to use </a:t>
            </a:r>
            <a:r>
              <a:rPr lang="en-US" sz="1600" i="1" dirty="0"/>
              <a:t>a dry cotton ball to cover the fuse</a:t>
            </a:r>
          </a:p>
          <a:p>
            <a:pPr lvl="1"/>
            <a:r>
              <a:rPr lang="en-US" sz="1600" b="1" i="1" dirty="0"/>
              <a:t>A good way to light a fire is to use </a:t>
            </a:r>
            <a:r>
              <a:rPr lang="en-US" sz="1600" i="1" dirty="0"/>
              <a:t>a pint-sized furnace</a:t>
            </a:r>
            <a:r>
              <a:rPr lang="en-US" sz="1600" dirty="0"/>
              <a:t>.</a:t>
            </a:r>
          </a:p>
          <a:p>
            <a:r>
              <a:rPr lang="en-US" sz="2000" dirty="0"/>
              <a:t>If our systems rely on curve-fitting and statistical approximation alone, their inferences will necessarily be shallow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6B6E61-84BC-42AD-9E93-D74417E2D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" y="4733423"/>
            <a:ext cx="305726" cy="2952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64CBD7-2197-40FB-9CD1-E4248DEBAB7C}"/>
              </a:ext>
            </a:extLst>
          </p:cNvPr>
          <p:cNvSpPr txBox="1"/>
          <p:nvPr/>
        </p:nvSpPr>
        <p:spPr>
          <a:xfrm>
            <a:off x="243333" y="4727173"/>
            <a:ext cx="646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GPT-2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88392-EC8A-4E4E-B51F-C1E0BF89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D7A690-DDB9-4674-8974-80BEAF36C6CE}"/>
              </a:ext>
            </a:extLst>
          </p:cNvPr>
          <p:cNvSpPr/>
          <p:nvPr/>
        </p:nvSpPr>
        <p:spPr>
          <a:xfrm>
            <a:off x="265740" y="676890"/>
            <a:ext cx="3106452" cy="26177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C04C5E-3C9A-4BDB-8D9A-4C667235A37A}"/>
              </a:ext>
            </a:extLst>
          </p:cNvPr>
          <p:cNvSpPr/>
          <p:nvPr/>
        </p:nvSpPr>
        <p:spPr>
          <a:xfrm>
            <a:off x="3389833" y="671454"/>
            <a:ext cx="3106451" cy="2623202"/>
          </a:xfrm>
          <a:prstGeom prst="rect">
            <a:avLst/>
          </a:prstGeom>
          <a:solidFill>
            <a:srgbClr val="2B2928"/>
          </a:solidFill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F7B6666-3593-47D7-9AE2-30483FA633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98" r="14350"/>
          <a:stretch/>
        </p:blipFill>
        <p:spPr>
          <a:xfrm>
            <a:off x="3570996" y="807273"/>
            <a:ext cx="1291358" cy="2396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ACE997-670B-4DA2-AE55-1DF2508C84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01" r="33640"/>
          <a:stretch/>
        </p:blipFill>
        <p:spPr>
          <a:xfrm>
            <a:off x="4873557" y="807273"/>
            <a:ext cx="1261949" cy="23963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A5009B-1932-45A6-ADF5-2DFFD6CD6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894" y="719936"/>
            <a:ext cx="3758625" cy="25577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2400C4-F558-487D-B442-25B594EA26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8649" y="4199005"/>
            <a:ext cx="2907611" cy="2467689"/>
          </a:xfrm>
          <a:prstGeom prst="rect">
            <a:avLst/>
          </a:prstGeom>
        </p:spPr>
      </p:pic>
      <p:pic>
        <p:nvPicPr>
          <p:cNvPr id="23" name="Picture 22" descr="A picture containing blue&#10;&#10;Description automatically generated">
            <a:extLst>
              <a:ext uri="{FF2B5EF4-FFF2-40B4-BE49-F238E27FC236}">
                <a16:creationId xmlns:a16="http://schemas.microsoft.com/office/drawing/2014/main" id="{3AB3C24F-CAAF-4163-90EA-6DF47B2675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54" y="4199005"/>
            <a:ext cx="2014538" cy="20145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1AAD70-B345-4C7E-B780-2F15093E33F7}"/>
              </a:ext>
            </a:extLst>
          </p:cNvPr>
          <p:cNvSpPr txBox="1"/>
          <p:nvPr/>
        </p:nvSpPr>
        <p:spPr>
          <a:xfrm>
            <a:off x="7271489" y="3451121"/>
            <a:ext cx="48552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“...so far as I’m concerned, System 1 certainly knows language... System 2... </a:t>
            </a:r>
            <a:r>
              <a:rPr lang="en-US" sz="1400" b="1" i="1" dirty="0"/>
              <a:t>does involve certain manipulation of symbols</a:t>
            </a:r>
            <a:r>
              <a:rPr lang="en-US" sz="1400" i="1" dirty="0"/>
              <a:t>.”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B25A86-3030-40A2-A75D-380689F059FB}"/>
              </a:ext>
            </a:extLst>
          </p:cNvPr>
          <p:cNvCxnSpPr/>
          <p:nvPr/>
        </p:nvCxnSpPr>
        <p:spPr>
          <a:xfrm>
            <a:off x="6955971" y="1485900"/>
            <a:ext cx="0" cy="426917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972D6F6-2390-4449-8F8F-B698B4D943C7}"/>
              </a:ext>
            </a:extLst>
          </p:cNvPr>
          <p:cNvSpPr/>
          <p:nvPr/>
        </p:nvSpPr>
        <p:spPr>
          <a:xfrm>
            <a:off x="7356154" y="671454"/>
            <a:ext cx="4570106" cy="26558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7AB137-A072-4396-B8DA-8B509C9EED5F}"/>
              </a:ext>
            </a:extLst>
          </p:cNvPr>
          <p:cNvSpPr/>
          <p:nvPr/>
        </p:nvSpPr>
        <p:spPr>
          <a:xfrm>
            <a:off x="7356154" y="3375792"/>
            <a:ext cx="4570106" cy="329090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3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D370F4-B16B-4DD1-8256-B0727D8675F4}"/>
              </a:ext>
            </a:extLst>
          </p:cNvPr>
          <p:cNvSpPr txBox="1"/>
          <p:nvPr/>
        </p:nvSpPr>
        <p:spPr>
          <a:xfrm>
            <a:off x="1473590" y="670784"/>
            <a:ext cx="6559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i="1" dirty="0">
                <a:solidFill>
                  <a:srgbClr val="222222"/>
                </a:solidFill>
                <a:latin typeface="+mj-lt"/>
                <a:cs typeface="Times New Roman" panose="02020603050405020304" pitchFamily="18" charset="0"/>
              </a:rPr>
              <a:t>“T</a:t>
            </a:r>
            <a:r>
              <a:rPr lang="en-US" sz="3000" b="0" i="1" dirty="0">
                <a:solidFill>
                  <a:srgbClr val="222222"/>
                </a:solidFill>
                <a:effectLst/>
                <a:latin typeface="+mj-lt"/>
                <a:cs typeface="Times New Roman" panose="02020603050405020304" pitchFamily="18" charset="0"/>
              </a:rPr>
              <a:t>he performance of today’s best AI systems tends to take a hit when they go from the lab to the field”</a:t>
            </a:r>
            <a:endParaRPr lang="en-US" sz="300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ABD19-A6D6-4608-AB9C-889B2DAB94CA}"/>
              </a:ext>
            </a:extLst>
          </p:cNvPr>
          <p:cNvSpPr txBox="1"/>
          <p:nvPr/>
        </p:nvSpPr>
        <p:spPr>
          <a:xfrm>
            <a:off x="3013414" y="3249637"/>
            <a:ext cx="34794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FF0000"/>
                </a:solidFill>
              </a:rPr>
              <a:t>What to do?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F1AC9-92AF-4275-9E9D-F1B69DD48A2C}"/>
              </a:ext>
            </a:extLst>
          </p:cNvPr>
          <p:cNvSpPr txBox="1"/>
          <p:nvPr/>
        </p:nvSpPr>
        <p:spPr>
          <a:xfrm>
            <a:off x="3013414" y="5113829"/>
            <a:ext cx="34794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+mj-lt"/>
                <a:cs typeface="Times New Roman" panose="02020603050405020304" pitchFamily="18" charset="0"/>
              </a:rPr>
              <a:t>Train on more data.!?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137429-496C-4B01-AD48-07DD02C1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134" y="0"/>
            <a:ext cx="443825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E2ED0-75B1-4898-8198-EB8A9B434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8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0F96B-ECAC-4B6F-9CA8-02175682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MEENA Google 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83E5B2-2E8C-41B8-BBDA-F8305E03CD10}"/>
              </a:ext>
            </a:extLst>
          </p:cNvPr>
          <p:cNvSpPr txBox="1">
            <a:spLocks/>
          </p:cNvSpPr>
          <p:nvPr/>
        </p:nvSpPr>
        <p:spPr>
          <a:xfrm>
            <a:off x="1295400" y="2288833"/>
            <a:ext cx="4800600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i="0" u="none" strike="noStrike" baseline="0">
                <a:solidFill>
                  <a:schemeClr val="bg1"/>
                </a:solidFill>
              </a:rPr>
              <a:t>Trained on a massive 341 GB corpus, almost ten times the size of what GPT-2 was trained on , and the equivalent of roughly 341,000 books, far more than most people read in a lifetime.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212AFA-2F28-49DE-948D-D62AA8855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93" y="658672"/>
            <a:ext cx="3588640" cy="220701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82FF3F-90D8-4D8C-9AF3-C4BB48C262E7}"/>
              </a:ext>
            </a:extLst>
          </p:cNvPr>
          <p:cNvSpPr txBox="1"/>
          <p:nvPr/>
        </p:nvSpPr>
        <p:spPr>
          <a:xfrm>
            <a:off x="3229817" y="6632139"/>
            <a:ext cx="6098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https://github.com/google-research/google-research/blob/master/meena/meena.txt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28C82-2F0B-444F-A0B5-2A2E6EF000D4}"/>
              </a:ext>
            </a:extLst>
          </p:cNvPr>
          <p:cNvSpPr txBox="1"/>
          <p:nvPr/>
        </p:nvSpPr>
        <p:spPr>
          <a:xfrm>
            <a:off x="7825071" y="3909382"/>
            <a:ext cx="39962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Conversation 61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B050"/>
                </a:solidFill>
                <a:effectLst/>
                <a:latin typeface="ui-monospace"/>
              </a:rPr>
              <a:t>Human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i-monospace"/>
              </a:rPr>
              <a:t>: What's your favorite band?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B0F0"/>
                </a:solidFill>
                <a:effectLst/>
                <a:latin typeface="ui-monospace"/>
              </a:rPr>
              <a:t>Meena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i-monospace"/>
              </a:rPr>
              <a:t>: Avenged sevenfold.</a:t>
            </a:r>
            <a:endParaRPr lang="en-US" sz="1600" dirty="0">
              <a:solidFill>
                <a:schemeClr val="bg1"/>
              </a:solidFill>
              <a:latin typeface="ui-monospac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B050"/>
                </a:solidFill>
                <a:effectLst/>
                <a:latin typeface="ui-monospace"/>
              </a:rPr>
              <a:t>Human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i-monospace"/>
              </a:rPr>
              <a:t>: Ooh, that's a good answer! What's your least favorite band?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B0F0"/>
                </a:solidFill>
                <a:effectLst/>
                <a:latin typeface="ui-monospace"/>
              </a:rPr>
              <a:t>Meena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i-monospace"/>
              </a:rPr>
              <a:t>: Avenged sevenfold.</a:t>
            </a:r>
            <a:endParaRPr lang="en-US" sz="1600" dirty="0">
              <a:solidFill>
                <a:schemeClr val="bg1"/>
              </a:solidFill>
              <a:latin typeface="ui-monospac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B050"/>
                </a:solidFill>
                <a:effectLst/>
                <a:latin typeface="ui-monospace"/>
              </a:rPr>
              <a:t>Human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i-monospace"/>
              </a:rPr>
              <a:t>: Oh, i thought you liked Avenged sevenfold?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B0F0"/>
                </a:solidFill>
                <a:effectLst/>
                <a:latin typeface="ui-monospace"/>
              </a:rPr>
              <a:t>Meena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ui-monospace"/>
              </a:rPr>
              <a:t>: Yeah. That's my favorite band.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96364-1799-4A2E-A637-7A64BD382A38}"/>
              </a:ext>
            </a:extLst>
          </p:cNvPr>
          <p:cNvSpPr txBox="1"/>
          <p:nvPr/>
        </p:nvSpPr>
        <p:spPr>
          <a:xfrm>
            <a:off x="503684" y="4030280"/>
            <a:ext cx="64568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Like GPT2, Meena produces prose that is both remarkably </a:t>
            </a:r>
            <a:r>
              <a:rPr lang="en-US" sz="1400" b="1" dirty="0">
                <a:solidFill>
                  <a:srgbClr val="00B050"/>
                </a:solidFill>
              </a:rPr>
              <a:t>fluent</a:t>
            </a:r>
            <a:r>
              <a:rPr lang="en-US" sz="1400" dirty="0">
                <a:solidFill>
                  <a:schemeClr val="bg1"/>
                </a:solidFill>
              </a:rPr>
              <a:t> and also remarkably </a:t>
            </a:r>
            <a:r>
              <a:rPr lang="en-US" sz="1400" b="1" dirty="0">
                <a:solidFill>
                  <a:srgbClr val="00B050"/>
                </a:solidFill>
              </a:rPr>
              <a:t>on topic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Its best dialogs are stunning, and the paper reports that it sets a new state of the art in new measure of "Sensibleness and Specificity".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But the same core foundation—an internal cognitive model of the world—is still missing.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solidFill>
                  <a:srgbClr val="FF0000"/>
                </a:solidFill>
              </a:rPr>
              <a:t>Each answer is coherent, but there is no coherence from one answer to the next</a:t>
            </a:r>
            <a:r>
              <a:rPr lang="en-US" sz="1400" b="0" i="0" u="none" strike="noStrike" baseline="0" dirty="0">
                <a:solidFill>
                  <a:schemeClr val="bg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chemeClr val="bg1"/>
                </a:solidFill>
              </a:rPr>
              <a:t>Meena captures the fact that certain phrases like band names are often correlated with phrases like "favorite band";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chemeClr val="bg1"/>
                </a:solidFill>
              </a:rPr>
              <a:t>But there is </a:t>
            </a:r>
            <a:r>
              <a:rPr lang="en-US" sz="1400" b="1" i="0" u="none" strike="noStrike" baseline="0" dirty="0">
                <a:solidFill>
                  <a:srgbClr val="FF0000"/>
                </a:solidFill>
              </a:rPr>
              <a:t>no enduring record of Meena’s preferences</a:t>
            </a:r>
            <a:r>
              <a:rPr lang="en-US" sz="1400" b="0" i="0" u="none" strike="noStrike" baseline="0" dirty="0">
                <a:solidFill>
                  <a:schemeClr val="bg1"/>
                </a:solidFill>
              </a:rPr>
              <a:t>, even for the length of a short conversation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3C022A-DDBC-4D66-8AF6-35AEC7C8EC2C}"/>
              </a:ext>
            </a:extLst>
          </p:cNvPr>
          <p:cNvSpPr/>
          <p:nvPr/>
        </p:nvSpPr>
        <p:spPr>
          <a:xfrm>
            <a:off x="503684" y="4030280"/>
            <a:ext cx="6456852" cy="243364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8011AC-65EE-4711-B4FE-053C32DD02B1}"/>
              </a:ext>
            </a:extLst>
          </p:cNvPr>
          <p:cNvCxnSpPr/>
          <p:nvPr/>
        </p:nvCxnSpPr>
        <p:spPr>
          <a:xfrm flipH="1">
            <a:off x="7061982" y="5233182"/>
            <a:ext cx="6189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DA62CE-A146-43C7-B0AF-0C35B6DC9C0E}"/>
              </a:ext>
            </a:extLst>
          </p:cNvPr>
          <p:cNvCxnSpPr/>
          <p:nvPr/>
        </p:nvCxnSpPr>
        <p:spPr>
          <a:xfrm>
            <a:off x="9328161" y="3386796"/>
            <a:ext cx="0" cy="1142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841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D2BE9-167B-4BB5-AFC9-3937F8BF5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92262" cy="3047921"/>
          </a:xfrm>
        </p:spPr>
        <p:txBody>
          <a:bodyPr>
            <a:normAutofit fontScale="92500" lnSpcReduction="10000"/>
          </a:bodyPr>
          <a:lstStyle/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900" b="1" dirty="0"/>
              <a:t>A symbolic machine</a:t>
            </a:r>
            <a:r>
              <a:rPr lang="en-US" sz="1900" dirty="0"/>
              <a:t>, A combination of sophisticated reasoner and large-scale knowledge base.</a:t>
            </a:r>
          </a:p>
          <a:p>
            <a:r>
              <a:rPr lang="en-US" sz="1900" b="1" dirty="0"/>
              <a:t>It has required thousands of person--years</a:t>
            </a:r>
            <a:r>
              <a:rPr lang="en-US" sz="1900" dirty="0"/>
              <a:t>, an almost Herculean effort, to capture facts about psychology, politics, economics, biology, and many other domains, all in a precise logical form.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F09C9-DD6C-46D9-ACD9-8BA294C4F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26" y="531137"/>
            <a:ext cx="2162175" cy="790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5FA076-788E-4406-A0F9-C9BCB81382B7}"/>
              </a:ext>
            </a:extLst>
          </p:cNvPr>
          <p:cNvSpPr txBox="1"/>
          <p:nvPr/>
        </p:nvSpPr>
        <p:spPr>
          <a:xfrm>
            <a:off x="1692603" y="4873546"/>
            <a:ext cx="405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“Garcia is finishing a marathon run,”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51FA3-A421-4ED8-A55B-88471AA3FD4B}"/>
              </a:ext>
            </a:extLst>
          </p:cNvPr>
          <p:cNvSpPr txBox="1"/>
          <p:nvPr/>
        </p:nvSpPr>
        <p:spPr>
          <a:xfrm>
            <a:off x="2775688" y="5765427"/>
            <a:ext cx="1893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“Garcia is wet”</a:t>
            </a:r>
            <a:endParaRPr lang="en-US" i="1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1D0CCD5-FB53-48E1-A6F3-71929546286E}"/>
              </a:ext>
            </a:extLst>
          </p:cNvPr>
          <p:cNvSpPr/>
          <p:nvPr/>
        </p:nvSpPr>
        <p:spPr>
          <a:xfrm>
            <a:off x="3333362" y="5359163"/>
            <a:ext cx="648929" cy="271343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A6EE40-EAB1-42F6-A27A-89C9AF0E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A58D3F-E322-4127-8969-E028B46FA6AA}"/>
              </a:ext>
            </a:extLst>
          </p:cNvPr>
          <p:cNvSpPr txBox="1"/>
          <p:nvPr/>
        </p:nvSpPr>
        <p:spPr>
          <a:xfrm>
            <a:off x="6892558" y="2104994"/>
            <a:ext cx="4250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“An example of </a:t>
            </a:r>
            <a:r>
              <a:rPr lang="en-US" sz="2400" i="1" dirty="0">
                <a:latin typeface="Garamond" panose="02020404030301010803" pitchFamily="18" charset="0"/>
              </a:rPr>
              <a:t>rich cognitive model”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D27-1D57-409B-A61A-7D6BDCA97CBE}"/>
              </a:ext>
            </a:extLst>
          </p:cNvPr>
          <p:cNvSpPr txBox="1"/>
          <p:nvPr/>
        </p:nvSpPr>
        <p:spPr>
          <a:xfrm>
            <a:off x="7179084" y="3372284"/>
            <a:ext cx="3454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It is an internal distillation of a complex scenario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5A4C9-5C66-4292-B854-CF5614F7CFBE}"/>
              </a:ext>
            </a:extLst>
          </p:cNvPr>
          <p:cNvSpPr txBox="1"/>
          <p:nvPr/>
        </p:nvSpPr>
        <p:spPr>
          <a:xfrm>
            <a:off x="7179084" y="4138799"/>
            <a:ext cx="3663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US" sz="1800" b="0" i="0" u="none" strike="noStrike" baseline="0" dirty="0">
                <a:solidFill>
                  <a:srgbClr val="000000"/>
                </a:solidFill>
              </a:rPr>
              <a:t>It filled with subtle information about what particular protagonists do and know and intend and expect at particular timepoints.</a:t>
            </a:r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A12EFD8-6313-4BDC-9FE8-BD3C5F69EE20}"/>
              </a:ext>
            </a:extLst>
          </p:cNvPr>
          <p:cNvSpPr/>
          <p:nvPr/>
        </p:nvSpPr>
        <p:spPr>
          <a:xfrm rot="16200000">
            <a:off x="10042340" y="1879057"/>
            <a:ext cx="143224" cy="1457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46D8021-4BEE-45B6-A3AB-53ADC34FF0E3}"/>
              </a:ext>
            </a:extLst>
          </p:cNvPr>
          <p:cNvSpPr/>
          <p:nvPr/>
        </p:nvSpPr>
        <p:spPr>
          <a:xfrm rot="16200000">
            <a:off x="9093789" y="2440263"/>
            <a:ext cx="103641" cy="32667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2D5B354-D596-46B8-8F83-B47D43DC1E63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rot="16200000" flipH="1">
            <a:off x="9865666" y="2927530"/>
            <a:ext cx="1016206" cy="519633"/>
          </a:xfrm>
          <a:prstGeom prst="bentConnector4">
            <a:avLst>
              <a:gd name="adj1" fmla="val 29091"/>
              <a:gd name="adj2" fmla="val 14399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FCABA13-5EC2-447E-955F-DF679359A786}"/>
              </a:ext>
            </a:extLst>
          </p:cNvPr>
          <p:cNvCxnSpPr>
            <a:stCxn id="15" idx="1"/>
            <a:endCxn id="13" idx="1"/>
          </p:cNvCxnSpPr>
          <p:nvPr/>
        </p:nvCxnSpPr>
        <p:spPr>
          <a:xfrm rot="5400000">
            <a:off x="7120576" y="2713930"/>
            <a:ext cx="2083542" cy="1966526"/>
          </a:xfrm>
          <a:prstGeom prst="bentConnector4">
            <a:avLst>
              <a:gd name="adj1" fmla="val 16463"/>
              <a:gd name="adj2" fmla="val 1116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6A2315B-3127-4331-94D6-2EE120BFDE89}"/>
              </a:ext>
            </a:extLst>
          </p:cNvPr>
          <p:cNvSpPr txBox="1">
            <a:spLocks/>
          </p:cNvSpPr>
          <p:nvPr/>
        </p:nvSpPr>
        <p:spPr>
          <a:xfrm>
            <a:off x="6892558" y="5625352"/>
            <a:ext cx="5157591" cy="907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>
                <a:solidFill>
                  <a:srgbClr val="FF0000"/>
                </a:solidFill>
              </a:rPr>
              <a:t>It is a failure regarding of spending a lot of efforts, some magical results from transformers and GPT-2 even without explicit knowledge engineering.</a:t>
            </a:r>
          </a:p>
          <a:p>
            <a:endParaRPr lang="en-US" sz="1800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0701D5-4F37-415C-BCDA-8AD250363726}"/>
              </a:ext>
            </a:extLst>
          </p:cNvPr>
          <p:cNvCxnSpPr/>
          <p:nvPr/>
        </p:nvCxnSpPr>
        <p:spPr>
          <a:xfrm>
            <a:off x="6499274" y="1825625"/>
            <a:ext cx="0" cy="46079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C379020-9093-473B-8582-A709BD1F2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5850" y="150706"/>
            <a:ext cx="1235899" cy="18515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2831C3-678D-4066-8D78-D48E8963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197" y="1698543"/>
            <a:ext cx="980700" cy="9807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1815F1-22EF-4637-B971-124DF61E88ED}"/>
              </a:ext>
            </a:extLst>
          </p:cNvPr>
          <p:cNvSpPr txBox="1"/>
          <p:nvPr/>
        </p:nvSpPr>
        <p:spPr>
          <a:xfrm>
            <a:off x="836409" y="1658856"/>
            <a:ext cx="45681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the history of AI, the single largest effort to create </a:t>
            </a:r>
            <a:r>
              <a:rPr lang="en-US" sz="1800" b="1" dirty="0"/>
              <a:t>commonsense knowledge</a:t>
            </a:r>
            <a:r>
              <a:rPr lang="en-US" sz="1800" dirty="0"/>
              <a:t> in a machine--interpretable form, launched in 1984 by Doug </a:t>
            </a:r>
            <a:r>
              <a:rPr lang="en-US" sz="1800" dirty="0" err="1"/>
              <a:t>Lenat</a:t>
            </a:r>
            <a:r>
              <a:rPr lang="en-US" sz="1800" dirty="0"/>
              <a:t>, is the system known as CYC. </a:t>
            </a:r>
          </a:p>
        </p:txBody>
      </p:sp>
    </p:spTree>
    <p:extLst>
      <p:ext uri="{BB962C8B-B14F-4D97-AF65-F5344CB8AC3E}">
        <p14:creationId xmlns:p14="http://schemas.microsoft.com/office/powerpoint/2010/main" val="4172218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6CA2-F7D9-49F5-B052-539909949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symbol-manipulation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232F-FC3F-4C62-9D1A-B470E1FCF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7394" cy="4351338"/>
          </a:xfrm>
        </p:spPr>
        <p:txBody>
          <a:bodyPr>
            <a:normAutofit fontScale="92500"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Garamond" panose="02020404030301010803" pitchFamily="18" charset="0"/>
              </a:rPr>
              <a:t>Symbol-manipulation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Garamond" panose="02020404030301010803" pitchFamily="18" charset="0"/>
              </a:rPr>
              <a:t>, particularly the machinery of operations over variables, offers a natural though incomplete solution to the challenge of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Garamond" panose="02020404030301010803" pitchFamily="18" charset="0"/>
              </a:rPr>
              <a:t>extrapolating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Garamond" panose="02020404030301010803" pitchFamily="18" charset="0"/>
              </a:rPr>
              <a:t> beyond a training regime.</a:t>
            </a:r>
          </a:p>
          <a:p>
            <a:pPr lvl="1"/>
            <a:r>
              <a:rPr lang="en-US" sz="2000" b="0" i="0" u="none" strike="noStrike" baseline="0" dirty="0">
                <a:solidFill>
                  <a:srgbClr val="000000"/>
                </a:solidFill>
                <a:latin typeface="Garamond" panose="02020404030301010803" pitchFamily="18" charset="0"/>
              </a:rPr>
              <a:t>variables, bindings, instances, And operations over variables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It also provides a clear basis for representing structured representations(such as the tree structures that are taken as bedrock in generative linguistics) and records of individuals and their properties.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What it lacks is a satisfactory framework for learning.</a:t>
            </a:r>
          </a:p>
          <a:p>
            <a:r>
              <a:rPr lang="en-US" sz="2400" dirty="0">
                <a:solidFill>
                  <a:srgbClr val="00B050"/>
                </a:solidFill>
              </a:rPr>
              <a:t>Hybrids could be a way of combining the best of both worlds.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the capacity to learn from large scale data sets,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the capacity to represent abstract representations.</a:t>
            </a:r>
          </a:p>
          <a:p>
            <a:endParaRPr lang="en-US" sz="2400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A25FA-6A6C-47A7-AFC6-24638EF7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5A600D-CB2E-464A-85E6-CEFD1D89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046" y="1825625"/>
            <a:ext cx="2853231" cy="2879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7B450-96C8-4AEA-9792-F598A53E9270}"/>
              </a:ext>
            </a:extLst>
          </p:cNvPr>
          <p:cNvSpPr txBox="1"/>
          <p:nvPr/>
        </p:nvSpPr>
        <p:spPr>
          <a:xfrm>
            <a:off x="8582541" y="4839672"/>
            <a:ext cx="31217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Gary Marcus: “</a:t>
            </a:r>
            <a:r>
              <a:rPr lang="en-US" sz="1400" i="1" dirty="0"/>
              <a:t>I conjecture that they are a prerequisite for safely arriving at robust intelligence”</a:t>
            </a:r>
          </a:p>
        </p:txBody>
      </p:sp>
    </p:spTree>
    <p:extLst>
      <p:ext uri="{BB962C8B-B14F-4D97-AF65-F5344CB8AC3E}">
        <p14:creationId xmlns:p14="http://schemas.microsoft.com/office/powerpoint/2010/main" val="305994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D9A4-6944-4DC8-A613-F947092D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Neuro-Symbolic Concept Learner (</a:t>
            </a:r>
            <a:r>
              <a:rPr lang="en-US" dirty="0"/>
              <a:t>NS-CL)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75C7-3113-4F24-9C18-18C8C74F2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578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 model builds an object-based scene representation and translates sentences into executable, symbolic programs.</a:t>
            </a:r>
          </a:p>
          <a:p>
            <a:r>
              <a:rPr lang="en-US" sz="1800" dirty="0"/>
              <a:t>It uses a neuro-symbolic reasoning module that executes these programs on the latent scene representation.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CC1BF-330D-4440-84EC-0BB13F17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12" y="4028038"/>
            <a:ext cx="5991225" cy="223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74151-8410-43B5-B556-401CE415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01" y="1939622"/>
            <a:ext cx="5155786" cy="127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07B00-C9A9-4221-84B8-B3CC40B5C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15E715-1062-441C-A6C3-C5312BC9C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801" y="3669932"/>
            <a:ext cx="5383315" cy="250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74A293-E2CC-4851-928D-3BECC2625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0649" y="228485"/>
            <a:ext cx="788467" cy="4525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603D0-A2DA-492B-9BA6-17DD6D9F8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0649" y="733310"/>
            <a:ext cx="795394" cy="4525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FC9056-6739-4101-9338-4AF9C99D2F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2307" y="1250042"/>
            <a:ext cx="725150" cy="7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26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79AF-5DE3-471C-B83D-EF3CF80C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are also using 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4C63-BFE5-42A9-BA87-588A21118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5521" cy="4351338"/>
          </a:xfrm>
        </p:spPr>
        <p:txBody>
          <a:bodyPr/>
          <a:lstStyle/>
          <a:p>
            <a:r>
              <a:rPr lang="en-US" dirty="0"/>
              <a:t>Google:</a:t>
            </a:r>
          </a:p>
          <a:p>
            <a:pPr lvl="1"/>
            <a:r>
              <a:rPr lang="en-US" dirty="0"/>
              <a:t>Deep Learning (e.g., BERT, </a:t>
            </a:r>
            <a:r>
              <a:rPr lang="en-US" dirty="0" err="1"/>
              <a:t>RankBrain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Google Knowledge Graph</a:t>
            </a:r>
          </a:p>
          <a:p>
            <a:r>
              <a:rPr lang="en-US" dirty="0"/>
              <a:t>AlphaGo:</a:t>
            </a:r>
          </a:p>
          <a:p>
            <a:pPr lvl="1"/>
            <a:r>
              <a:rPr lang="en-US" dirty="0"/>
              <a:t>DL</a:t>
            </a:r>
          </a:p>
          <a:p>
            <a:pPr lvl="1"/>
            <a:r>
              <a:rPr lang="en-US" dirty="0"/>
              <a:t>Monte Carlo Tree Search</a:t>
            </a:r>
          </a:p>
          <a:p>
            <a:r>
              <a:rPr lang="en-US" dirty="0" err="1"/>
              <a:t>OpenAI's</a:t>
            </a:r>
            <a:r>
              <a:rPr lang="en-US" dirty="0"/>
              <a:t> Rubik's solver</a:t>
            </a:r>
          </a:p>
          <a:p>
            <a:pPr lvl="1"/>
            <a:r>
              <a:rPr lang="en-US" dirty="0"/>
              <a:t>DL</a:t>
            </a:r>
          </a:p>
          <a:p>
            <a:pPr lvl="1"/>
            <a:r>
              <a:rPr lang="en-US" dirty="0"/>
              <a:t>Asymbolic algorithm for solving the cognitive aspects of a </a:t>
            </a:r>
            <a:r>
              <a:rPr lang="en-US" dirty="0" err="1"/>
              <a:t>Rubik'scube</a:t>
            </a:r>
            <a:r>
              <a:rPr lang="en-US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4D18A-7072-4765-BF68-2D9F8C14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CCAE7E-DEAA-425F-ADC8-5780E1031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733" y="2173871"/>
            <a:ext cx="5252165" cy="3268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EC0A9-1020-4346-AAEB-E5A21465E64E}"/>
              </a:ext>
            </a:extLst>
          </p:cNvPr>
          <p:cNvSpPr txBox="1"/>
          <p:nvPr/>
        </p:nvSpPr>
        <p:spPr>
          <a:xfrm>
            <a:off x="7775917" y="5442007"/>
            <a:ext cx="3239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Robust AI resides in the intersection of</a:t>
            </a:r>
            <a:br>
              <a:rPr lang="en-US" sz="1400" i="1" dirty="0"/>
            </a:br>
            <a:r>
              <a:rPr lang="en-US" sz="1400" i="1" dirty="0"/>
              <a:t>Learning and Symbol Manipulation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B1E18-8230-4E04-B2A5-01ED3CD3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237" y="1486915"/>
            <a:ext cx="1705505" cy="619488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F6DCDE3E-9E6D-4560-95B2-3D7F4BC6C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168" y="610860"/>
            <a:ext cx="894292" cy="89429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5112822-8C52-4AD3-A9BA-B15C12BB4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121" y="823302"/>
            <a:ext cx="1615017" cy="11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1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A196-0A60-4482-AFF6-7C3E0604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12" y="268870"/>
            <a:ext cx="2596896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What we want?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A09217-793E-4597-8D3D-08E92A1F34DE}"/>
              </a:ext>
            </a:extLst>
          </p:cNvPr>
          <p:cNvSpPr txBox="1">
            <a:spLocks/>
          </p:cNvSpPr>
          <p:nvPr/>
        </p:nvSpPr>
        <p:spPr>
          <a:xfrm>
            <a:off x="3606431" y="268870"/>
            <a:ext cx="25948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What we lack?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D5443A-163A-4595-A02B-7FB7F6C9D339}"/>
              </a:ext>
            </a:extLst>
          </p:cNvPr>
          <p:cNvSpPr txBox="1">
            <a:spLocks/>
          </p:cNvSpPr>
          <p:nvPr/>
        </p:nvSpPr>
        <p:spPr>
          <a:xfrm>
            <a:off x="3606431" y="1825623"/>
            <a:ext cx="2594812" cy="4351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Reasoning</a:t>
            </a:r>
          </a:p>
          <a:p>
            <a:r>
              <a:rPr lang="en-US" sz="2000" dirty="0"/>
              <a:t>Cognitive models</a:t>
            </a:r>
          </a:p>
          <a:p>
            <a:r>
              <a:rPr lang="en-US" sz="2000" dirty="0"/>
              <a:t>Dealing with </a:t>
            </a:r>
            <a:r>
              <a:rPr lang="en-US" sz="2000" dirty="0" err="1"/>
              <a:t>Adversarials</a:t>
            </a:r>
            <a:endParaRPr lang="en-US" sz="2000" dirty="0"/>
          </a:p>
          <a:p>
            <a:r>
              <a:rPr lang="en-US" sz="2000" dirty="0"/>
              <a:t>Dealing with Counterfactuals</a:t>
            </a:r>
          </a:p>
          <a:p>
            <a:r>
              <a:rPr lang="en-US" sz="2000" dirty="0"/>
              <a:t>Trust</a:t>
            </a:r>
          </a:p>
          <a:p>
            <a:r>
              <a:rPr lang="en-US" sz="2000" dirty="0"/>
              <a:t>Generalization and extrapolating</a:t>
            </a:r>
          </a:p>
          <a:p>
            <a:r>
              <a:rPr lang="en-US" sz="2000" dirty="0" err="1"/>
              <a:t>Explainability</a:t>
            </a:r>
            <a:endParaRPr lang="en-US" sz="2000" dirty="0"/>
          </a:p>
          <a:p>
            <a:r>
              <a:rPr lang="en-US" sz="2000" dirty="0"/>
              <a:t>Robust system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64CF81-75F4-4B80-AF22-9872CEEEF2D4}"/>
              </a:ext>
            </a:extLst>
          </p:cNvPr>
          <p:cNvSpPr txBox="1">
            <a:spLocks/>
          </p:cNvSpPr>
          <p:nvPr/>
        </p:nvSpPr>
        <p:spPr>
          <a:xfrm>
            <a:off x="6387266" y="268870"/>
            <a:ext cx="25948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What we did?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A297E8-CC93-407F-97A8-313DC1F4DF6A}"/>
              </a:ext>
            </a:extLst>
          </p:cNvPr>
          <p:cNvSpPr txBox="1">
            <a:spLocks/>
          </p:cNvSpPr>
          <p:nvPr/>
        </p:nvSpPr>
        <p:spPr>
          <a:xfrm>
            <a:off x="6387267" y="1825623"/>
            <a:ext cx="2596896" cy="4351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Symbolic AI (1</a:t>
            </a:r>
            <a:r>
              <a:rPr lang="en-US" sz="2000" baseline="30000" dirty="0"/>
              <a:t>st</a:t>
            </a:r>
            <a:r>
              <a:rPr lang="en-US" sz="2000" dirty="0"/>
              <a:t> wave)</a:t>
            </a:r>
          </a:p>
          <a:p>
            <a:pPr lvl="1"/>
            <a:r>
              <a:rPr lang="en-US" sz="2000" dirty="0"/>
              <a:t>CYC</a:t>
            </a:r>
          </a:p>
          <a:p>
            <a:r>
              <a:rPr lang="en-US" sz="2000" dirty="0"/>
              <a:t>Neural network and Deep learning (2</a:t>
            </a:r>
            <a:r>
              <a:rPr lang="en-US" sz="2000" baseline="30000" dirty="0"/>
              <a:t>nd</a:t>
            </a:r>
            <a:r>
              <a:rPr lang="en-US" sz="2000" dirty="0"/>
              <a:t> wave)</a:t>
            </a:r>
          </a:p>
          <a:p>
            <a:pPr lvl="1"/>
            <a:r>
              <a:rPr lang="en-US" sz="2000" dirty="0"/>
              <a:t>GPT-2</a:t>
            </a:r>
          </a:p>
          <a:p>
            <a:pPr lvl="1"/>
            <a:r>
              <a:rPr lang="en-US" sz="2000" dirty="0"/>
              <a:t>MEENA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82E907-16DE-46F7-96D2-385F1A8CDDF3}"/>
              </a:ext>
            </a:extLst>
          </p:cNvPr>
          <p:cNvSpPr txBox="1">
            <a:spLocks/>
          </p:cNvSpPr>
          <p:nvPr/>
        </p:nvSpPr>
        <p:spPr>
          <a:xfrm>
            <a:off x="9168103" y="268871"/>
            <a:ext cx="25948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What to do?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1A66F-0E41-480A-B6D5-6E5E7DDFC809}"/>
              </a:ext>
            </a:extLst>
          </p:cNvPr>
          <p:cNvSpPr/>
          <p:nvPr/>
        </p:nvSpPr>
        <p:spPr>
          <a:xfrm>
            <a:off x="823512" y="520505"/>
            <a:ext cx="2596894" cy="801858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A0482E-D8A7-471A-8801-32C53DFFE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103" y="2923406"/>
            <a:ext cx="2594812" cy="266271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954BA3-8836-4083-97C0-17E5EE0C8ABC}"/>
              </a:ext>
            </a:extLst>
          </p:cNvPr>
          <p:cNvSpPr txBox="1">
            <a:spLocks/>
          </p:cNvSpPr>
          <p:nvPr/>
        </p:nvSpPr>
        <p:spPr>
          <a:xfrm>
            <a:off x="9170187" y="1825623"/>
            <a:ext cx="2594812" cy="435133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Bring the best of both together (3</a:t>
            </a:r>
            <a:r>
              <a:rPr lang="en-US" sz="2000" baseline="30000" dirty="0"/>
              <a:t>rd</a:t>
            </a:r>
            <a:r>
              <a:rPr lang="en-US" sz="2000" dirty="0"/>
              <a:t> wave)</a:t>
            </a:r>
          </a:p>
          <a:p>
            <a:pPr lvl="1"/>
            <a:r>
              <a:rPr lang="en-US" sz="1600" dirty="0"/>
              <a:t>NS-CL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E13E83-7F58-4F7C-A9A3-45DA6AB40941}"/>
              </a:ext>
            </a:extLst>
          </p:cNvPr>
          <p:cNvSpPr/>
          <p:nvPr/>
        </p:nvSpPr>
        <p:spPr>
          <a:xfrm>
            <a:off x="954340" y="2923406"/>
            <a:ext cx="2335237" cy="2662714"/>
          </a:xfrm>
          <a:prstGeom prst="ellipse">
            <a:avLst/>
          </a:prstGeom>
          <a:noFill/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C24CF6-1ABA-42A7-AC6E-4F23AE8A78D9}"/>
              </a:ext>
            </a:extLst>
          </p:cNvPr>
          <p:cNvSpPr txBox="1">
            <a:spLocks/>
          </p:cNvSpPr>
          <p:nvPr/>
        </p:nvSpPr>
        <p:spPr>
          <a:xfrm>
            <a:off x="823512" y="1825623"/>
            <a:ext cx="2596896" cy="435133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General intelligence humans have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DA416A-A0B6-40AB-B676-1957EDA17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69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E52D-B898-4F5A-9320-EA255B9B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taxonomy for </a:t>
            </a:r>
            <a:r>
              <a:rPr lang="en-US" dirty="0" err="1"/>
              <a:t>neurosymbolic</a:t>
            </a:r>
            <a:r>
              <a:rPr lang="en-US" dirty="0"/>
              <a:t>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F3549C0-D7F3-4468-B451-CC5D50326653}"/>
                  </a:ext>
                </a:extLst>
              </p:cNvPr>
              <p:cNvSpPr/>
              <p:nvPr/>
            </p:nvSpPr>
            <p:spPr>
              <a:xfrm>
                <a:off x="50801" y="4013367"/>
                <a:ext cx="660401" cy="37253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𝑁𝑆𝐶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F3549C0-D7F3-4468-B451-CC5D50326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" y="4013367"/>
                <a:ext cx="660401" cy="3725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33D63D8-C1F5-4F6D-9218-B7E57706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467" y="65088"/>
            <a:ext cx="1343956" cy="1408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C2D6A-42D0-4758-9CAC-37319B40A10E}"/>
              </a:ext>
            </a:extLst>
          </p:cNvPr>
          <p:cNvSpPr txBox="1"/>
          <p:nvPr/>
        </p:nvSpPr>
        <p:spPr>
          <a:xfrm>
            <a:off x="10704978" y="1427861"/>
            <a:ext cx="1540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Quicksand"/>
              </a:rPr>
              <a:t>Henry Kautz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8A52FF6-1646-4B93-9B62-D5988C20E5DB}"/>
                  </a:ext>
                </a:extLst>
              </p:cNvPr>
              <p:cNvSpPr/>
              <p:nvPr/>
            </p:nvSpPr>
            <p:spPr>
              <a:xfrm>
                <a:off x="1659491" y="2065700"/>
                <a:ext cx="3149601" cy="37253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𝑆𝑌𝑀𝐵𝑂𝐿𝐼𝐶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𝑁𝐸𝑈𝑅𝑂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𝑆𝑌𝑀𝐵𝑂𝐿𝐼𝐶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8A52FF6-1646-4B93-9B62-D5988C20E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491" y="2065700"/>
                <a:ext cx="3149601" cy="372533"/>
              </a:xfrm>
              <a:prstGeom prst="roundRect">
                <a:avLst/>
              </a:prstGeom>
              <a:blipFill>
                <a:blip r:embed="rId5"/>
                <a:stretch>
                  <a:fillRect l="-2505" r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E1379125-A20C-467D-BCA2-FE2B7AEFDF4E}"/>
                  </a:ext>
                </a:extLst>
              </p:cNvPr>
              <p:cNvSpPr/>
              <p:nvPr/>
            </p:nvSpPr>
            <p:spPr>
              <a:xfrm>
                <a:off x="1676426" y="2830179"/>
                <a:ext cx="3149601" cy="37253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𝑆𝑌𝑀𝐵𝑂𝐿𝐼𝐶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𝑁𝐸𝑈𝑅𝑂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E1379125-A20C-467D-BCA2-FE2B7AEFD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26" y="2830179"/>
                <a:ext cx="3149601" cy="372533"/>
              </a:xfrm>
              <a:prstGeom prst="round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4CDA4DB-1F82-4435-9DBF-4A0E6E0E5E0E}"/>
                  </a:ext>
                </a:extLst>
              </p:cNvPr>
              <p:cNvSpPr/>
              <p:nvPr/>
            </p:nvSpPr>
            <p:spPr>
              <a:xfrm>
                <a:off x="1659491" y="3621421"/>
                <a:ext cx="3149601" cy="37253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𝑁𝐸𝑈𝑅𝑂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𝑆𝑌𝑀𝐵𝑂𝐿𝐼𝐶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4CDA4DB-1F82-4435-9DBF-4A0E6E0E5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491" y="3621421"/>
                <a:ext cx="3149601" cy="37253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C77369F-54C7-4DFB-AFBE-E02C9B3D80D8}"/>
                  </a:ext>
                </a:extLst>
              </p:cNvPr>
              <p:cNvSpPr/>
              <p:nvPr/>
            </p:nvSpPr>
            <p:spPr>
              <a:xfrm>
                <a:off x="1659491" y="4385900"/>
                <a:ext cx="3149601" cy="37253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𝑁𝐸𝑈𝑅𝑂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𝑆𝑌𝑀𝐵𝑂𝐿𝐼𝐶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𝑁𝐸𝑈𝑅𝑂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C77369F-54C7-4DFB-AFBE-E02C9B3D8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491" y="4385900"/>
                <a:ext cx="3149601" cy="37253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EA2706E-724F-4D17-961D-6B17F4054DB7}"/>
                  </a:ext>
                </a:extLst>
              </p:cNvPr>
              <p:cNvSpPr/>
              <p:nvPr/>
            </p:nvSpPr>
            <p:spPr>
              <a:xfrm>
                <a:off x="1659490" y="5184245"/>
                <a:ext cx="3149601" cy="37253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𝑁𝐸𝑈𝑅𝑂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𝑆𝑌𝑀𝐵𝑂𝐿𝐼𝐶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EA2706E-724F-4D17-961D-6B17F4054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490" y="5184245"/>
                <a:ext cx="3149601" cy="37253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B1C85A0-0693-46FE-BD8B-C43617F98D4C}"/>
                  </a:ext>
                </a:extLst>
              </p:cNvPr>
              <p:cNvSpPr/>
              <p:nvPr/>
            </p:nvSpPr>
            <p:spPr>
              <a:xfrm>
                <a:off x="1676426" y="5948724"/>
                <a:ext cx="3149601" cy="37253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𝑁𝐸𝑈𝑅𝑂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𝑆𝑌𝑀𝐵𝑂𝐿𝐼𝐶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B1C85A0-0693-46FE-BD8B-C43617F98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26" y="5948724"/>
                <a:ext cx="3149601" cy="372533"/>
              </a:xfrm>
              <a:prstGeom prst="roundRect">
                <a:avLst/>
              </a:prstGeom>
              <a:blipFill>
                <a:blip r:embed="rId10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74553EF-81C2-44BD-8BC0-FC492954731F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711202" y="2251967"/>
            <a:ext cx="948289" cy="194766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DD1D159-CBCE-46AD-B003-8B7C458D9C6C}"/>
              </a:ext>
            </a:extLst>
          </p:cNvPr>
          <p:cNvCxnSpPr>
            <a:stCxn id="4" idx="3"/>
            <a:endCxn id="14" idx="1"/>
          </p:cNvCxnSpPr>
          <p:nvPr/>
        </p:nvCxnSpPr>
        <p:spPr>
          <a:xfrm flipV="1">
            <a:off x="711202" y="3016446"/>
            <a:ext cx="965224" cy="118318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C3AA5A8-1D7A-4235-B14B-1C174D7256D5}"/>
              </a:ext>
            </a:extLst>
          </p:cNvPr>
          <p:cNvCxnSpPr>
            <a:stCxn id="4" idx="3"/>
            <a:endCxn id="15" idx="1"/>
          </p:cNvCxnSpPr>
          <p:nvPr/>
        </p:nvCxnSpPr>
        <p:spPr>
          <a:xfrm flipV="1">
            <a:off x="711202" y="3807688"/>
            <a:ext cx="948289" cy="39194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61D18F-9425-4A5B-8E08-192F157FCAF3}"/>
              </a:ext>
            </a:extLst>
          </p:cNvPr>
          <p:cNvCxnSpPr>
            <a:stCxn id="4" idx="3"/>
            <a:endCxn id="16" idx="1"/>
          </p:cNvCxnSpPr>
          <p:nvPr/>
        </p:nvCxnSpPr>
        <p:spPr>
          <a:xfrm>
            <a:off x="711202" y="4199634"/>
            <a:ext cx="948289" cy="37253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BE193B7-9531-4C12-A73A-0F654D21C977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711202" y="4199634"/>
            <a:ext cx="948288" cy="117087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BEE6E23-2A54-4148-9456-31E1BF464068}"/>
              </a:ext>
            </a:extLst>
          </p:cNvPr>
          <p:cNvCxnSpPr>
            <a:stCxn id="4" idx="3"/>
            <a:endCxn id="18" idx="1"/>
          </p:cNvCxnSpPr>
          <p:nvPr/>
        </p:nvCxnSpPr>
        <p:spPr>
          <a:xfrm>
            <a:off x="711202" y="4199634"/>
            <a:ext cx="965224" cy="193535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7471CC-DED6-40DE-AD50-D72914C474B9}"/>
                  </a:ext>
                </a:extLst>
              </p:cNvPr>
              <p:cNvSpPr txBox="1"/>
              <p:nvPr/>
            </p:nvSpPr>
            <p:spPr>
              <a:xfrm>
                <a:off x="965229" y="2063385"/>
                <a:ext cx="6833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𝑇𝑦𝑝𝑒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7471CC-DED6-40DE-AD50-D72914C47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29" y="2063385"/>
                <a:ext cx="683392" cy="276999"/>
              </a:xfrm>
              <a:prstGeom prst="rect">
                <a:avLst/>
              </a:prstGeom>
              <a:blipFill>
                <a:blip r:embed="rId11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5CF994-1B73-4616-951C-F689DA5873AE}"/>
                  </a:ext>
                </a:extLst>
              </p:cNvPr>
              <p:cNvSpPr txBox="1"/>
              <p:nvPr/>
            </p:nvSpPr>
            <p:spPr>
              <a:xfrm>
                <a:off x="965229" y="2807562"/>
                <a:ext cx="6833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𝑇𝑦𝑝𝑒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5CF994-1B73-4616-951C-F689DA587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29" y="2807562"/>
                <a:ext cx="683392" cy="276999"/>
              </a:xfrm>
              <a:prstGeom prst="rect">
                <a:avLst/>
              </a:prstGeom>
              <a:blipFill>
                <a:blip r:embed="rId1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697854-FBF5-4F1A-A0CA-15502DE575A9}"/>
                  </a:ext>
                </a:extLst>
              </p:cNvPr>
              <p:cNvSpPr txBox="1"/>
              <p:nvPr/>
            </p:nvSpPr>
            <p:spPr>
              <a:xfrm>
                <a:off x="965229" y="3604485"/>
                <a:ext cx="6833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𝑇𝑦𝑝𝑒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697854-FBF5-4F1A-A0CA-15502DE57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29" y="3604485"/>
                <a:ext cx="683392" cy="276999"/>
              </a:xfrm>
              <a:prstGeom prst="rect">
                <a:avLst/>
              </a:prstGeom>
              <a:blipFill>
                <a:blip r:embed="rId1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C04CE0-A8DB-4514-9B93-EAC28A79BD49}"/>
                  </a:ext>
                </a:extLst>
              </p:cNvPr>
              <p:cNvSpPr txBox="1"/>
              <p:nvPr/>
            </p:nvSpPr>
            <p:spPr>
              <a:xfrm>
                <a:off x="940416" y="4357544"/>
                <a:ext cx="6833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𝑇𝑦𝑝𝑒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C04CE0-A8DB-4514-9B93-EAC28A79B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16" y="4357544"/>
                <a:ext cx="683392" cy="276999"/>
              </a:xfrm>
              <a:prstGeom prst="rect">
                <a:avLst/>
              </a:prstGeom>
              <a:blipFill>
                <a:blip r:embed="rId1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76DD1C-DB99-4A03-9689-67FC9B5F7780}"/>
                  </a:ext>
                </a:extLst>
              </p:cNvPr>
              <p:cNvSpPr txBox="1"/>
              <p:nvPr/>
            </p:nvSpPr>
            <p:spPr>
              <a:xfrm>
                <a:off x="940416" y="5107402"/>
                <a:ext cx="6833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𝑇𝑦𝑝𝑒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76DD1C-DB99-4A03-9689-67FC9B5F7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16" y="5107402"/>
                <a:ext cx="683392" cy="276999"/>
              </a:xfrm>
              <a:prstGeom prst="rect">
                <a:avLst/>
              </a:prstGeom>
              <a:blipFill>
                <a:blip r:embed="rId1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E26DC5-4CA5-49CD-BADB-4373544261AA}"/>
                  </a:ext>
                </a:extLst>
              </p:cNvPr>
              <p:cNvSpPr txBox="1"/>
              <p:nvPr/>
            </p:nvSpPr>
            <p:spPr>
              <a:xfrm>
                <a:off x="965229" y="5849576"/>
                <a:ext cx="6833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𝑇𝑦𝑝𝑒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2E26DC5-4CA5-49CD-BADB-437354426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29" y="5849576"/>
                <a:ext cx="683392" cy="276999"/>
              </a:xfrm>
              <a:prstGeom prst="rect">
                <a:avLst/>
              </a:prstGeom>
              <a:blipFill>
                <a:blip r:embed="rId1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3B0F14D-2CFC-4471-9E16-71DA835901B3}"/>
              </a:ext>
            </a:extLst>
          </p:cNvPr>
          <p:cNvSpPr/>
          <p:nvPr/>
        </p:nvSpPr>
        <p:spPr>
          <a:xfrm>
            <a:off x="9939869" y="2068900"/>
            <a:ext cx="1286937" cy="369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+mj-lt"/>
              </a:rPr>
              <a:t>GNN/GCN</a:t>
            </a:r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4B09C94-6CB8-4D94-BF8F-F208E48C7A7C}"/>
              </a:ext>
            </a:extLst>
          </p:cNvPr>
          <p:cNvSpPr/>
          <p:nvPr/>
        </p:nvSpPr>
        <p:spPr>
          <a:xfrm>
            <a:off x="9956802" y="5153579"/>
            <a:ext cx="1286937" cy="369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+mj-lt"/>
              </a:rPr>
              <a:t>LTN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6CF40F-2461-49CC-8F6E-24C9061D17FD}"/>
                  </a:ext>
                </a:extLst>
              </p:cNvPr>
              <p:cNvSpPr/>
              <p:nvPr/>
            </p:nvSpPr>
            <p:spPr>
              <a:xfrm>
                <a:off x="9939868" y="2819608"/>
                <a:ext cx="1634061" cy="3786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dirty="0"/>
                        <m:t>DeepMind</m:t>
                      </m:r>
                      <m:r>
                        <m:rPr>
                          <m:nor/>
                        </m:rPr>
                        <a:rPr lang="en-US" sz="1200" dirty="0"/>
                        <m:t>’</m:t>
                      </m:r>
                      <m:r>
                        <m:rPr>
                          <m:nor/>
                        </m:rPr>
                        <a:rPr lang="en-US" sz="1200" dirty="0"/>
                        <m:t>s</m:t>
                      </m:r>
                      <m:r>
                        <m:rPr>
                          <m:nor/>
                        </m:rPr>
                        <a:rPr lang="en-US" sz="1200" dirty="0"/>
                        <m:t> </m:t>
                      </m:r>
                      <m:r>
                        <m:rPr>
                          <m:nor/>
                        </m:rPr>
                        <a:rPr lang="en-US" sz="1200" dirty="0"/>
                        <m:t>AlphaGo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6CF40F-2461-49CC-8F6E-24C9061D1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868" y="2819608"/>
                <a:ext cx="1634061" cy="378656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1BA926E4-2618-4CF1-AD4C-12325EE1192F}"/>
                  </a:ext>
                </a:extLst>
              </p:cNvPr>
              <p:cNvSpPr/>
              <p:nvPr/>
            </p:nvSpPr>
            <p:spPr>
              <a:xfrm>
                <a:off x="9956801" y="3617260"/>
                <a:ext cx="1286937" cy="36933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/>
                        <m:t>deepProbLog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1BA926E4-2618-4CF1-AD4C-12325EE11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801" y="3617260"/>
                <a:ext cx="1286937" cy="369333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F947745-2CD9-40B2-9403-D7462EE4659C}"/>
              </a:ext>
            </a:extLst>
          </p:cNvPr>
          <p:cNvSpPr/>
          <p:nvPr/>
        </p:nvSpPr>
        <p:spPr>
          <a:xfrm>
            <a:off x="5012289" y="1903698"/>
            <a:ext cx="4724389" cy="7029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deep learning, input and output of a neural network can be made of symbols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AA13EA1-BDAC-434D-AA50-2AD84EFE58D2}"/>
              </a:ext>
            </a:extLst>
          </p:cNvPr>
          <p:cNvSpPr/>
          <p:nvPr/>
        </p:nvSpPr>
        <p:spPr>
          <a:xfrm>
            <a:off x="5012291" y="2669757"/>
            <a:ext cx="4724389" cy="7029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core neural network is loosely-coupled with a symbolic problem solver (Monte Carlo tree search)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F4FCBD0-D1E1-4449-9AAA-52BA0502F6F0}"/>
              </a:ext>
            </a:extLst>
          </p:cNvPr>
          <p:cNvSpPr/>
          <p:nvPr/>
        </p:nvSpPr>
        <p:spPr>
          <a:xfrm>
            <a:off x="5012290" y="3450476"/>
            <a:ext cx="4724389" cy="7029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 neural network focusing on one task interacts via input/output with a symbolic system specializing in a complementary task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00DA302-DBB7-4D57-B723-3C19A974C3B2}"/>
              </a:ext>
            </a:extLst>
          </p:cNvPr>
          <p:cNvSpPr/>
          <p:nvPr/>
        </p:nvSpPr>
        <p:spPr>
          <a:xfrm>
            <a:off x="5012289" y="4220716"/>
            <a:ext cx="4724389" cy="7029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symbolic knowledge is compiled into the training set of a neural network, symbolic knowledge translated into the initial architecture of neural network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C9990A7-2A59-4A4C-8C7F-A29559D2977B}"/>
              </a:ext>
            </a:extLst>
          </p:cNvPr>
          <p:cNvSpPr/>
          <p:nvPr/>
        </p:nvSpPr>
        <p:spPr>
          <a:xfrm>
            <a:off x="5012289" y="5016018"/>
            <a:ext cx="4724389" cy="7029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tightly-coupled neural-symbolic systems where a symbolic logic rule is mapped onto a distributed representation (an embedding) and acts as a soft-constraint (a </a:t>
            </a:r>
            <a:r>
              <a:rPr lang="en-US" sz="1200" dirty="0" err="1"/>
              <a:t>regularizer</a:t>
            </a:r>
            <a:r>
              <a:rPr lang="en-US" sz="1200" dirty="0"/>
              <a:t>) on the network’s loss function.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A746E01-0076-4AD1-9037-5D9E9BF02380}"/>
              </a:ext>
            </a:extLst>
          </p:cNvPr>
          <p:cNvSpPr/>
          <p:nvPr/>
        </p:nvSpPr>
        <p:spPr>
          <a:xfrm>
            <a:off x="5012289" y="5783626"/>
            <a:ext cx="4724389" cy="7029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Capable of true symbolic reasoning inside a neural engine. It is what one could refer to as a fully-integrated system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0BEB60-DBF2-43E7-90A0-94FA7DF286C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809092" y="2251967"/>
            <a:ext cx="203198" cy="31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C48BB61-A2D8-4CA2-8342-391CAACC96F4}"/>
              </a:ext>
            </a:extLst>
          </p:cNvPr>
          <p:cNvCxnSpPr>
            <a:cxnSpLocks/>
            <a:stCxn id="14" idx="3"/>
            <a:endCxn id="56" idx="1"/>
          </p:cNvCxnSpPr>
          <p:nvPr/>
        </p:nvCxnSpPr>
        <p:spPr>
          <a:xfrm>
            <a:off x="4826027" y="3016446"/>
            <a:ext cx="186264" cy="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786FB3C-DFF6-4F27-946B-D737909AF8AC}"/>
              </a:ext>
            </a:extLst>
          </p:cNvPr>
          <p:cNvCxnSpPr>
            <a:cxnSpLocks/>
            <a:stCxn id="15" idx="3"/>
            <a:endCxn id="57" idx="1"/>
          </p:cNvCxnSpPr>
          <p:nvPr/>
        </p:nvCxnSpPr>
        <p:spPr>
          <a:xfrm flipV="1">
            <a:off x="4809092" y="3801926"/>
            <a:ext cx="203198" cy="57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B8B2FA8-4F78-4F28-8001-FBC1F9044770}"/>
              </a:ext>
            </a:extLst>
          </p:cNvPr>
          <p:cNvCxnSpPr>
            <a:cxnSpLocks/>
            <a:stCxn id="16" idx="3"/>
            <a:endCxn id="58" idx="1"/>
          </p:cNvCxnSpPr>
          <p:nvPr/>
        </p:nvCxnSpPr>
        <p:spPr>
          <a:xfrm flipV="1">
            <a:off x="4809092" y="4572166"/>
            <a:ext cx="20319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D05182C-595F-4C98-B37C-D8F2F79D68FA}"/>
              </a:ext>
            </a:extLst>
          </p:cNvPr>
          <p:cNvCxnSpPr>
            <a:cxnSpLocks/>
            <a:stCxn id="17" idx="3"/>
            <a:endCxn id="59" idx="1"/>
          </p:cNvCxnSpPr>
          <p:nvPr/>
        </p:nvCxnSpPr>
        <p:spPr>
          <a:xfrm flipV="1">
            <a:off x="4809091" y="5367468"/>
            <a:ext cx="203198" cy="3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003ECC7-6755-4BFD-AA91-CC775DFEF837}"/>
              </a:ext>
            </a:extLst>
          </p:cNvPr>
          <p:cNvCxnSpPr>
            <a:cxnSpLocks/>
            <a:stCxn id="18" idx="3"/>
            <a:endCxn id="60" idx="1"/>
          </p:cNvCxnSpPr>
          <p:nvPr/>
        </p:nvCxnSpPr>
        <p:spPr>
          <a:xfrm>
            <a:off x="4826027" y="6134991"/>
            <a:ext cx="186262" cy="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E6EF2D1-648B-4B5D-80F6-C733A91AAF51}"/>
              </a:ext>
            </a:extLst>
          </p:cNvPr>
          <p:cNvSpPr/>
          <p:nvPr/>
        </p:nvSpPr>
        <p:spPr>
          <a:xfrm>
            <a:off x="9956801" y="5941908"/>
            <a:ext cx="2201328" cy="3793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0" i="0" u="none" strike="noStrike" baseline="0" dirty="0">
                <a:solidFill>
                  <a:schemeClr val="tx1"/>
                </a:solidFill>
                <a:latin typeface="ArialNarrow"/>
              </a:rPr>
              <a:t>Neural-Symbolic Cognitive Reasoning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C285ED7-EE25-4E7A-8387-6720170E9C2B}"/>
              </a:ext>
            </a:extLst>
          </p:cNvPr>
          <p:cNvSpPr/>
          <p:nvPr/>
        </p:nvSpPr>
        <p:spPr>
          <a:xfrm>
            <a:off x="9939868" y="4357544"/>
            <a:ext cx="2065865" cy="3770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DEEP LEARNING FOR SYMBOLIC MATHEMATICS</a:t>
            </a:r>
          </a:p>
        </p:txBody>
      </p:sp>
    </p:spTree>
    <p:extLst>
      <p:ext uri="{BB962C8B-B14F-4D97-AF65-F5344CB8AC3E}">
        <p14:creationId xmlns:p14="http://schemas.microsoft.com/office/powerpoint/2010/main" val="253888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74A4B7B-1704-4001-BECE-272878AF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329" y="292559"/>
            <a:ext cx="7272242" cy="47815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0D119F-2FD4-423C-ABEB-459FDB85A957}"/>
              </a:ext>
            </a:extLst>
          </p:cNvPr>
          <p:cNvSpPr txBox="1"/>
          <p:nvPr/>
        </p:nvSpPr>
        <p:spPr>
          <a:xfrm>
            <a:off x="9983105" y="1124820"/>
            <a:ext cx="185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Feature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 second dataset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4C00EC-144D-42F4-8391-0C4BF2FD37C7}"/>
              </a:ext>
            </a:extLst>
          </p:cNvPr>
          <p:cNvSpPr txBox="1"/>
          <p:nvPr/>
        </p:nvSpPr>
        <p:spPr>
          <a:xfrm>
            <a:off x="10012340" y="2053835"/>
            <a:ext cx="1859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u="none" strike="noStrike" baseline="0" dirty="0">
                <a:latin typeface="URWPalladioL-Roma"/>
              </a:rPr>
              <a:t>mapping of knowledge elements, such as symbols of a logic rule, to particular neurons</a:t>
            </a:r>
            <a:endParaRPr 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AE0321-1B13-4320-8ED1-625A88D293B6}"/>
              </a:ext>
            </a:extLst>
          </p:cNvPr>
          <p:cNvSpPr txBox="1"/>
          <p:nvPr/>
        </p:nvSpPr>
        <p:spPr>
          <a:xfrm>
            <a:off x="9957672" y="3311974"/>
            <a:ext cx="185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Modifying loss function according to additional knowledge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4070F2-51B1-41DE-9D53-58E63A3EB387}"/>
              </a:ext>
            </a:extLst>
          </p:cNvPr>
          <p:cNvSpPr txBox="1"/>
          <p:nvPr/>
        </p:nvSpPr>
        <p:spPr>
          <a:xfrm>
            <a:off x="9957671" y="4526844"/>
            <a:ext cx="185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Discard predictions that do not agree with known constraints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62527-7192-4D2D-9125-BAD1B7E05736}"/>
              </a:ext>
            </a:extLst>
          </p:cNvPr>
          <p:cNvSpPr/>
          <p:nvPr/>
        </p:nvSpPr>
        <p:spPr>
          <a:xfrm>
            <a:off x="7996304" y="3266598"/>
            <a:ext cx="1333447" cy="948216"/>
          </a:xfrm>
          <a:prstGeom prst="rect">
            <a:avLst/>
          </a:prstGeom>
          <a:noFill/>
          <a:ln w="53975" cap="flat" cmpd="sng" algn="ctr">
            <a:solidFill>
              <a:srgbClr val="E1272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860412-1C78-46B1-A724-90537EE32E01}"/>
              </a:ext>
            </a:extLst>
          </p:cNvPr>
          <p:cNvSpPr/>
          <p:nvPr/>
        </p:nvSpPr>
        <p:spPr>
          <a:xfrm rot="1080285">
            <a:off x="7115156" y="3388115"/>
            <a:ext cx="506437" cy="30948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D8EA1F-13EC-4056-85FE-ED2FA65C1BCF}"/>
              </a:ext>
            </a:extLst>
          </p:cNvPr>
          <p:cNvSpPr/>
          <p:nvPr/>
        </p:nvSpPr>
        <p:spPr>
          <a:xfrm>
            <a:off x="5218718" y="3087107"/>
            <a:ext cx="1333447" cy="385412"/>
          </a:xfrm>
          <a:prstGeom prst="rect">
            <a:avLst/>
          </a:prstGeom>
          <a:noFill/>
          <a:ln w="53975" cap="flat" cmpd="sng" algn="ctr">
            <a:solidFill>
              <a:srgbClr val="E1272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3BF30-D721-4350-8EE0-A01D47852603}"/>
              </a:ext>
            </a:extLst>
          </p:cNvPr>
          <p:cNvSpPr/>
          <p:nvPr/>
        </p:nvSpPr>
        <p:spPr>
          <a:xfrm>
            <a:off x="5218718" y="3572894"/>
            <a:ext cx="1333447" cy="385412"/>
          </a:xfrm>
          <a:prstGeom prst="rect">
            <a:avLst/>
          </a:prstGeom>
          <a:noFill/>
          <a:ln w="53975" cap="flat" cmpd="sng" algn="ctr">
            <a:solidFill>
              <a:srgbClr val="E1272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F10E85B-A204-4CF6-8F9E-34189404FCED}"/>
              </a:ext>
            </a:extLst>
          </p:cNvPr>
          <p:cNvSpPr/>
          <p:nvPr/>
        </p:nvSpPr>
        <p:spPr>
          <a:xfrm>
            <a:off x="6958934" y="3719109"/>
            <a:ext cx="506437" cy="228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9B9B1-C8CA-4C89-8062-F2B2281F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014DAE-A2FD-4D2F-95A9-C643FF7AE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076" y="5189502"/>
            <a:ext cx="7176748" cy="1307881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79BAECA-CCB6-441A-A34E-5AF0A2F46C23}"/>
              </a:ext>
            </a:extLst>
          </p:cNvPr>
          <p:cNvSpPr/>
          <p:nvPr/>
        </p:nvSpPr>
        <p:spPr>
          <a:xfrm>
            <a:off x="5686438" y="4906893"/>
            <a:ext cx="442913" cy="38541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94994-ACC3-4328-A34C-9D8FA9BDDEA4}"/>
              </a:ext>
            </a:extLst>
          </p:cNvPr>
          <p:cNvSpPr txBox="1"/>
          <p:nvPr/>
        </p:nvSpPr>
        <p:spPr>
          <a:xfrm>
            <a:off x="385763" y="2328863"/>
            <a:ext cx="175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Garamond" panose="02020404030301010803" pitchFamily="18" charset="0"/>
              </a:rPr>
              <a:t>Informed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9746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09EA-1206-4A6D-83AB-7CE43CD6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09E2-E179-4591-8D6D-8BCDC6CA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</a:p>
          <a:p>
            <a:r>
              <a:rPr lang="en-US" dirty="0"/>
              <a:t>Motivation </a:t>
            </a:r>
          </a:p>
          <a:p>
            <a:r>
              <a:rPr lang="en-US" dirty="0"/>
              <a:t>A taxonomy</a:t>
            </a:r>
          </a:p>
          <a:p>
            <a:r>
              <a:rPr lang="en-US" dirty="0"/>
              <a:t>A few case studies</a:t>
            </a:r>
          </a:p>
          <a:p>
            <a:r>
              <a:rPr lang="en-US" dirty="0"/>
              <a:t>Our experiments</a:t>
            </a:r>
          </a:p>
          <a:p>
            <a:r>
              <a:rPr lang="en-US" dirty="0"/>
              <a:t>Challenges and discussion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93750-1C4A-402E-9B54-098F85C4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60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6B2C-603F-4A5D-BE1E-85ED1AC9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Pipeline 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03B2B9-C91B-4D8D-86AE-951802E38723}"/>
              </a:ext>
            </a:extLst>
          </p:cNvPr>
          <p:cNvSpPr/>
          <p:nvPr/>
        </p:nvSpPr>
        <p:spPr>
          <a:xfrm>
            <a:off x="2258714" y="2127475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7CCB0B-CBE2-4276-8108-1307A5FBE84A}"/>
              </a:ext>
            </a:extLst>
          </p:cNvPr>
          <p:cNvSpPr txBox="1"/>
          <p:nvPr/>
        </p:nvSpPr>
        <p:spPr>
          <a:xfrm>
            <a:off x="2396091" y="2127475"/>
            <a:ext cx="965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CB79CC-C6AD-49C8-B448-88B0B503F600}"/>
                  </a:ext>
                </a:extLst>
              </p:cNvPr>
              <p:cNvSpPr txBox="1"/>
              <p:nvPr/>
            </p:nvSpPr>
            <p:spPr>
              <a:xfrm>
                <a:off x="2500363" y="2452295"/>
                <a:ext cx="96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CB79CC-C6AD-49C8-B448-88B0B503F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363" y="2452295"/>
                <a:ext cx="965649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00BACA9-3B81-4585-B9C9-49DAFA85E29B}"/>
              </a:ext>
            </a:extLst>
          </p:cNvPr>
          <p:cNvSpPr/>
          <p:nvPr/>
        </p:nvSpPr>
        <p:spPr>
          <a:xfrm>
            <a:off x="4290660" y="2125616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92872-CEB1-4B4C-8045-E076BA7E3769}"/>
              </a:ext>
            </a:extLst>
          </p:cNvPr>
          <p:cNvSpPr txBox="1"/>
          <p:nvPr/>
        </p:nvSpPr>
        <p:spPr>
          <a:xfrm>
            <a:off x="4290660" y="2127475"/>
            <a:ext cx="84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55266-90DB-4D95-ADBB-822BCCC67DA4}"/>
                  </a:ext>
                </a:extLst>
              </p:cNvPr>
              <p:cNvSpPr txBox="1"/>
              <p:nvPr/>
            </p:nvSpPr>
            <p:spPr>
              <a:xfrm>
                <a:off x="4648052" y="2205753"/>
                <a:ext cx="88056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0" dirty="0"/>
              </a:p>
              <a:p>
                <a:r>
                  <a:rPr lang="en-US" sz="1400" dirty="0"/>
                  <a:t>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55266-90DB-4D95-ADBB-822BCCC67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052" y="2205753"/>
                <a:ext cx="880562" cy="738664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B1F33A-E9B5-4744-AA7C-AD64E4E8073E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3490089" y="2535017"/>
            <a:ext cx="800571" cy="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C6E0D3-4CF7-4CE6-9330-8CACDCD6F045}"/>
              </a:ext>
            </a:extLst>
          </p:cNvPr>
          <p:cNvSpPr/>
          <p:nvPr/>
        </p:nvSpPr>
        <p:spPr>
          <a:xfrm>
            <a:off x="6866938" y="2120809"/>
            <a:ext cx="1801718" cy="27661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7E7DF6-E117-40C2-A29C-7933B2A360DC}"/>
              </a:ext>
            </a:extLst>
          </p:cNvPr>
          <p:cNvSpPr txBox="1"/>
          <p:nvPr/>
        </p:nvSpPr>
        <p:spPr>
          <a:xfrm>
            <a:off x="6866936" y="2206450"/>
            <a:ext cx="112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ML Pipeline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7F2476-9DEE-42E9-B5B5-5A45FDBF5D5A}"/>
              </a:ext>
            </a:extLst>
          </p:cNvPr>
          <p:cNvSpPr/>
          <p:nvPr/>
        </p:nvSpPr>
        <p:spPr>
          <a:xfrm>
            <a:off x="6992109" y="2721366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Training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D0E60E-714C-4EA5-9B4D-B434AEB0C4A7}"/>
              </a:ext>
            </a:extLst>
          </p:cNvPr>
          <p:cNvSpPr/>
          <p:nvPr/>
        </p:nvSpPr>
        <p:spPr>
          <a:xfrm>
            <a:off x="6990977" y="3260301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Hypothesis Set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232F12-4532-46BA-A867-92507EBDCA85}"/>
              </a:ext>
            </a:extLst>
          </p:cNvPr>
          <p:cNvSpPr/>
          <p:nvPr/>
        </p:nvSpPr>
        <p:spPr>
          <a:xfrm>
            <a:off x="6990976" y="3802002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Learning Algorithm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CB7E-5148-44F5-8FF7-89DEE075557A}"/>
              </a:ext>
            </a:extLst>
          </p:cNvPr>
          <p:cNvSpPr/>
          <p:nvPr/>
        </p:nvSpPr>
        <p:spPr>
          <a:xfrm>
            <a:off x="6990975" y="4340937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Final Hypothesis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BD17C2-58BB-4021-AFAE-8383D8898942}"/>
              </a:ext>
            </a:extLst>
          </p:cNvPr>
          <p:cNvSpPr/>
          <p:nvPr/>
        </p:nvSpPr>
        <p:spPr>
          <a:xfrm>
            <a:off x="9119781" y="2125615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5B3442-24B6-4B54-9AFB-33BDEEFB1DAC}"/>
              </a:ext>
            </a:extLst>
          </p:cNvPr>
          <p:cNvSpPr txBox="1"/>
          <p:nvPr/>
        </p:nvSpPr>
        <p:spPr>
          <a:xfrm>
            <a:off x="9133847" y="2125615"/>
            <a:ext cx="97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Solution: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0FD044-DBB8-49D2-BCA8-63468A71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543" y="2368297"/>
            <a:ext cx="711849" cy="55442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C493C7-9086-4F47-A826-EA8A64CD453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528614" y="2575085"/>
            <a:ext cx="1338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83A8B7-C629-4838-B22F-3FF4F6BC9C27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668656" y="2535016"/>
            <a:ext cx="451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A247732-B07E-4B2C-94A6-95D622FFD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6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6B2C-603F-4A5D-BE1E-85ED1AC9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Pipeline 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03B2B9-C91B-4D8D-86AE-951802E38723}"/>
              </a:ext>
            </a:extLst>
          </p:cNvPr>
          <p:cNvSpPr/>
          <p:nvPr/>
        </p:nvSpPr>
        <p:spPr>
          <a:xfrm>
            <a:off x="2258714" y="2127475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7CCB0B-CBE2-4276-8108-1307A5FBE84A}"/>
              </a:ext>
            </a:extLst>
          </p:cNvPr>
          <p:cNvSpPr txBox="1"/>
          <p:nvPr/>
        </p:nvSpPr>
        <p:spPr>
          <a:xfrm>
            <a:off x="2396091" y="2127475"/>
            <a:ext cx="965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CB79CC-C6AD-49C8-B448-88B0B503F600}"/>
                  </a:ext>
                </a:extLst>
              </p:cNvPr>
              <p:cNvSpPr txBox="1"/>
              <p:nvPr/>
            </p:nvSpPr>
            <p:spPr>
              <a:xfrm>
                <a:off x="2500363" y="2452295"/>
                <a:ext cx="96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CB79CC-C6AD-49C8-B448-88B0B503F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363" y="2452295"/>
                <a:ext cx="965649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00BACA9-3B81-4585-B9C9-49DAFA85E29B}"/>
              </a:ext>
            </a:extLst>
          </p:cNvPr>
          <p:cNvSpPr/>
          <p:nvPr/>
        </p:nvSpPr>
        <p:spPr>
          <a:xfrm>
            <a:off x="4290660" y="2125616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92872-CEB1-4B4C-8045-E076BA7E3769}"/>
              </a:ext>
            </a:extLst>
          </p:cNvPr>
          <p:cNvSpPr txBox="1"/>
          <p:nvPr/>
        </p:nvSpPr>
        <p:spPr>
          <a:xfrm>
            <a:off x="4290660" y="2127475"/>
            <a:ext cx="84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55266-90DB-4D95-ADBB-822BCCC67DA4}"/>
                  </a:ext>
                </a:extLst>
              </p:cNvPr>
              <p:cNvSpPr txBox="1"/>
              <p:nvPr/>
            </p:nvSpPr>
            <p:spPr>
              <a:xfrm>
                <a:off x="4648052" y="2205753"/>
                <a:ext cx="88056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0" dirty="0"/>
              </a:p>
              <a:p>
                <a:r>
                  <a:rPr lang="en-US" sz="1400" dirty="0"/>
                  <a:t>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55266-90DB-4D95-ADBB-822BCCC67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052" y="2205753"/>
                <a:ext cx="880562" cy="738664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B1F33A-E9B5-4744-AA7C-AD64E4E8073E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3490089" y="2535017"/>
            <a:ext cx="800571" cy="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C6E0D3-4CF7-4CE6-9330-8CACDCD6F045}"/>
              </a:ext>
            </a:extLst>
          </p:cNvPr>
          <p:cNvSpPr/>
          <p:nvPr/>
        </p:nvSpPr>
        <p:spPr>
          <a:xfrm>
            <a:off x="6866938" y="2120809"/>
            <a:ext cx="1801718" cy="27661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7E7DF6-E117-40C2-A29C-7933B2A360DC}"/>
              </a:ext>
            </a:extLst>
          </p:cNvPr>
          <p:cNvSpPr txBox="1"/>
          <p:nvPr/>
        </p:nvSpPr>
        <p:spPr>
          <a:xfrm>
            <a:off x="6866936" y="2206450"/>
            <a:ext cx="112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ML Pipeline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7F2476-9DEE-42E9-B5B5-5A45FDBF5D5A}"/>
              </a:ext>
            </a:extLst>
          </p:cNvPr>
          <p:cNvSpPr/>
          <p:nvPr/>
        </p:nvSpPr>
        <p:spPr>
          <a:xfrm>
            <a:off x="6992109" y="2721366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Training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D0E60E-714C-4EA5-9B4D-B434AEB0C4A7}"/>
              </a:ext>
            </a:extLst>
          </p:cNvPr>
          <p:cNvSpPr/>
          <p:nvPr/>
        </p:nvSpPr>
        <p:spPr>
          <a:xfrm>
            <a:off x="6990977" y="3260301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Hypothesis Set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232F12-4532-46BA-A867-92507EBDCA85}"/>
              </a:ext>
            </a:extLst>
          </p:cNvPr>
          <p:cNvSpPr/>
          <p:nvPr/>
        </p:nvSpPr>
        <p:spPr>
          <a:xfrm>
            <a:off x="6990976" y="3802002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Learning Algorithm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CB7E-5148-44F5-8FF7-89DEE075557A}"/>
              </a:ext>
            </a:extLst>
          </p:cNvPr>
          <p:cNvSpPr/>
          <p:nvPr/>
        </p:nvSpPr>
        <p:spPr>
          <a:xfrm>
            <a:off x="6990975" y="4340937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Final Hypothesis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BD17C2-58BB-4021-AFAE-8383D8898942}"/>
              </a:ext>
            </a:extLst>
          </p:cNvPr>
          <p:cNvSpPr/>
          <p:nvPr/>
        </p:nvSpPr>
        <p:spPr>
          <a:xfrm>
            <a:off x="9119781" y="2125615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5B3442-24B6-4B54-9AFB-33BDEEFB1DAC}"/>
              </a:ext>
            </a:extLst>
          </p:cNvPr>
          <p:cNvSpPr txBox="1"/>
          <p:nvPr/>
        </p:nvSpPr>
        <p:spPr>
          <a:xfrm>
            <a:off x="9133847" y="2125615"/>
            <a:ext cx="97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Solution: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0FD044-DBB8-49D2-BCA8-63468A71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543" y="2368297"/>
            <a:ext cx="711849" cy="55442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C493C7-9086-4F47-A826-EA8A64CD453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528614" y="2575085"/>
            <a:ext cx="1338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83A8B7-C629-4838-B22F-3FF4F6BC9C27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668656" y="2535016"/>
            <a:ext cx="451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FF36B57-B7BE-40AA-81B4-F184EB22E795}"/>
              </a:ext>
            </a:extLst>
          </p:cNvPr>
          <p:cNvSpPr/>
          <p:nvPr/>
        </p:nvSpPr>
        <p:spPr>
          <a:xfrm>
            <a:off x="3994016" y="3679867"/>
            <a:ext cx="1528019" cy="1206096"/>
          </a:xfrm>
          <a:prstGeom prst="rect">
            <a:avLst/>
          </a:prstGeom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Prior Knowledge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6C89CB3-9679-4BFF-8821-A85D8092EB71}"/>
              </a:ext>
            </a:extLst>
          </p:cNvPr>
          <p:cNvCxnSpPr>
            <a:stCxn id="12" idx="2"/>
            <a:endCxn id="3" idx="1"/>
          </p:cNvCxnSpPr>
          <p:nvPr/>
        </p:nvCxnSpPr>
        <p:spPr>
          <a:xfrm rot="16200000" flipH="1">
            <a:off x="2765890" y="3054788"/>
            <a:ext cx="1336639" cy="1119614"/>
          </a:xfrm>
          <a:prstGeom prst="bentConnector2">
            <a:avLst/>
          </a:prstGeom>
          <a:ln w="2540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945495-9F7C-4B1F-8ADB-21F16ADADB3B}"/>
              </a:ext>
            </a:extLst>
          </p:cNvPr>
          <p:cNvCxnSpPr>
            <a:stCxn id="3" idx="3"/>
          </p:cNvCxnSpPr>
          <p:nvPr/>
        </p:nvCxnSpPr>
        <p:spPr>
          <a:xfrm>
            <a:off x="5522035" y="4282915"/>
            <a:ext cx="1344901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37D5B7-7E1E-49CE-9C52-A3F896F86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681" y="4140338"/>
            <a:ext cx="866775" cy="571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62F9A2-B4D6-4327-A556-8A6604749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6B2C-603F-4A5D-BE1E-85ED1AC9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Pipeline 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03B2B9-C91B-4D8D-86AE-951802E38723}"/>
              </a:ext>
            </a:extLst>
          </p:cNvPr>
          <p:cNvSpPr/>
          <p:nvPr/>
        </p:nvSpPr>
        <p:spPr>
          <a:xfrm>
            <a:off x="2258714" y="2127475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7CCB0B-CBE2-4276-8108-1307A5FBE84A}"/>
              </a:ext>
            </a:extLst>
          </p:cNvPr>
          <p:cNvSpPr txBox="1"/>
          <p:nvPr/>
        </p:nvSpPr>
        <p:spPr>
          <a:xfrm>
            <a:off x="2396091" y="2127475"/>
            <a:ext cx="965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CB79CC-C6AD-49C8-B448-88B0B503F600}"/>
                  </a:ext>
                </a:extLst>
              </p:cNvPr>
              <p:cNvSpPr txBox="1"/>
              <p:nvPr/>
            </p:nvSpPr>
            <p:spPr>
              <a:xfrm>
                <a:off x="2500363" y="2452295"/>
                <a:ext cx="96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CB79CC-C6AD-49C8-B448-88B0B503F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363" y="2452295"/>
                <a:ext cx="965649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00BACA9-3B81-4585-B9C9-49DAFA85E29B}"/>
              </a:ext>
            </a:extLst>
          </p:cNvPr>
          <p:cNvSpPr/>
          <p:nvPr/>
        </p:nvSpPr>
        <p:spPr>
          <a:xfrm>
            <a:off x="4290660" y="2125616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92872-CEB1-4B4C-8045-E076BA7E3769}"/>
              </a:ext>
            </a:extLst>
          </p:cNvPr>
          <p:cNvSpPr txBox="1"/>
          <p:nvPr/>
        </p:nvSpPr>
        <p:spPr>
          <a:xfrm>
            <a:off x="4290660" y="2127475"/>
            <a:ext cx="84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55266-90DB-4D95-ADBB-822BCCC67DA4}"/>
                  </a:ext>
                </a:extLst>
              </p:cNvPr>
              <p:cNvSpPr txBox="1"/>
              <p:nvPr/>
            </p:nvSpPr>
            <p:spPr>
              <a:xfrm>
                <a:off x="4648052" y="2205753"/>
                <a:ext cx="88056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0" dirty="0"/>
              </a:p>
              <a:p>
                <a:r>
                  <a:rPr lang="en-US" sz="1400" dirty="0"/>
                  <a:t>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55266-90DB-4D95-ADBB-822BCCC67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052" y="2205753"/>
                <a:ext cx="880562" cy="738664"/>
              </a:xfrm>
              <a:prstGeom prst="rect">
                <a:avLst/>
              </a:prstGeom>
              <a:blipFill>
                <a:blip r:embed="rId3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B1F33A-E9B5-4744-AA7C-AD64E4E8073E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3490089" y="2535017"/>
            <a:ext cx="800571" cy="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C6E0D3-4CF7-4CE6-9330-8CACDCD6F045}"/>
              </a:ext>
            </a:extLst>
          </p:cNvPr>
          <p:cNvSpPr/>
          <p:nvPr/>
        </p:nvSpPr>
        <p:spPr>
          <a:xfrm>
            <a:off x="6866938" y="2120809"/>
            <a:ext cx="1801718" cy="27661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7E7DF6-E117-40C2-A29C-7933B2A360DC}"/>
              </a:ext>
            </a:extLst>
          </p:cNvPr>
          <p:cNvSpPr txBox="1"/>
          <p:nvPr/>
        </p:nvSpPr>
        <p:spPr>
          <a:xfrm>
            <a:off x="6866936" y="2206450"/>
            <a:ext cx="112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ML Pipeline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7F2476-9DEE-42E9-B5B5-5A45FDBF5D5A}"/>
              </a:ext>
            </a:extLst>
          </p:cNvPr>
          <p:cNvSpPr/>
          <p:nvPr/>
        </p:nvSpPr>
        <p:spPr>
          <a:xfrm>
            <a:off x="6992109" y="2721366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Training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D0E60E-714C-4EA5-9B4D-B434AEB0C4A7}"/>
              </a:ext>
            </a:extLst>
          </p:cNvPr>
          <p:cNvSpPr/>
          <p:nvPr/>
        </p:nvSpPr>
        <p:spPr>
          <a:xfrm>
            <a:off x="6990977" y="3260301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Hypothesis Set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232F12-4532-46BA-A867-92507EBDCA85}"/>
              </a:ext>
            </a:extLst>
          </p:cNvPr>
          <p:cNvSpPr/>
          <p:nvPr/>
        </p:nvSpPr>
        <p:spPr>
          <a:xfrm>
            <a:off x="6990976" y="3802002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Learning Algorithm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CB7E-5148-44F5-8FF7-89DEE075557A}"/>
              </a:ext>
            </a:extLst>
          </p:cNvPr>
          <p:cNvSpPr/>
          <p:nvPr/>
        </p:nvSpPr>
        <p:spPr>
          <a:xfrm>
            <a:off x="6990975" y="4340937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Final Hypothesis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BD17C2-58BB-4021-AFAE-8383D8898942}"/>
              </a:ext>
            </a:extLst>
          </p:cNvPr>
          <p:cNvSpPr/>
          <p:nvPr/>
        </p:nvSpPr>
        <p:spPr>
          <a:xfrm>
            <a:off x="9119781" y="2125615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5B3442-24B6-4B54-9AFB-33BDEEFB1DAC}"/>
              </a:ext>
            </a:extLst>
          </p:cNvPr>
          <p:cNvSpPr txBox="1"/>
          <p:nvPr/>
        </p:nvSpPr>
        <p:spPr>
          <a:xfrm>
            <a:off x="9133847" y="2125615"/>
            <a:ext cx="97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Solution: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0FD044-DBB8-49D2-BCA8-63468A71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543" y="2368297"/>
            <a:ext cx="711849" cy="55442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C493C7-9086-4F47-A826-EA8A64CD453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528614" y="2575085"/>
            <a:ext cx="1338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83A8B7-C629-4838-B22F-3FF4F6BC9C27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8668656" y="2535016"/>
            <a:ext cx="451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FF36B57-B7BE-40AA-81B4-F184EB22E795}"/>
              </a:ext>
            </a:extLst>
          </p:cNvPr>
          <p:cNvSpPr/>
          <p:nvPr/>
        </p:nvSpPr>
        <p:spPr>
          <a:xfrm>
            <a:off x="3994016" y="3679867"/>
            <a:ext cx="1528019" cy="1206096"/>
          </a:xfrm>
          <a:prstGeom prst="rect">
            <a:avLst/>
          </a:prstGeom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Prior Knowledge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6C89CB3-9679-4BFF-8821-A85D8092EB71}"/>
              </a:ext>
            </a:extLst>
          </p:cNvPr>
          <p:cNvCxnSpPr>
            <a:stCxn id="12" idx="2"/>
            <a:endCxn id="3" idx="1"/>
          </p:cNvCxnSpPr>
          <p:nvPr/>
        </p:nvCxnSpPr>
        <p:spPr>
          <a:xfrm rot="16200000" flipH="1">
            <a:off x="2765890" y="3054788"/>
            <a:ext cx="1336639" cy="1119614"/>
          </a:xfrm>
          <a:prstGeom prst="bentConnector2">
            <a:avLst/>
          </a:prstGeom>
          <a:ln w="2540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945495-9F7C-4B1F-8ADB-21F16ADADB3B}"/>
              </a:ext>
            </a:extLst>
          </p:cNvPr>
          <p:cNvCxnSpPr>
            <a:stCxn id="3" idx="3"/>
          </p:cNvCxnSpPr>
          <p:nvPr/>
        </p:nvCxnSpPr>
        <p:spPr>
          <a:xfrm>
            <a:off x="5522035" y="4282915"/>
            <a:ext cx="1344901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37D5B7-7E1E-49CE-9C52-A3F896F86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681" y="4140338"/>
            <a:ext cx="866775" cy="5715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389284C-1344-408C-A88E-59268038F537}"/>
              </a:ext>
            </a:extLst>
          </p:cNvPr>
          <p:cNvSpPr/>
          <p:nvPr/>
        </p:nvSpPr>
        <p:spPr>
          <a:xfrm>
            <a:off x="3996826" y="3682479"/>
            <a:ext cx="1518982" cy="1203484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What?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76861F-5539-4113-986C-38FD633871B9}"/>
              </a:ext>
            </a:extLst>
          </p:cNvPr>
          <p:cNvSpPr/>
          <p:nvPr/>
        </p:nvSpPr>
        <p:spPr>
          <a:xfrm rot="16200000">
            <a:off x="6389464" y="2617267"/>
            <a:ext cx="2780247" cy="1800665"/>
          </a:xfrm>
          <a:prstGeom prst="rect">
            <a:avLst/>
          </a:prstGeom>
          <a:solidFill>
            <a:schemeClr val="accent3">
              <a:alpha val="8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Where?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20A2E-4E4F-4EAB-BD8A-9E796736CF62}"/>
              </a:ext>
            </a:extLst>
          </p:cNvPr>
          <p:cNvSpPr/>
          <p:nvPr/>
        </p:nvSpPr>
        <p:spPr>
          <a:xfrm rot="16200000">
            <a:off x="7509509" y="3304117"/>
            <a:ext cx="2786912" cy="433633"/>
          </a:xfrm>
          <a:prstGeom prst="rect">
            <a:avLst/>
          </a:prstGeom>
          <a:solidFill>
            <a:schemeClr val="accent3">
              <a:alpha val="8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How?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F53FFB-9F8D-4D20-85D4-33E6B096C409}"/>
              </a:ext>
            </a:extLst>
          </p:cNvPr>
          <p:cNvSpPr/>
          <p:nvPr/>
        </p:nvSpPr>
        <p:spPr>
          <a:xfrm>
            <a:off x="3987848" y="4907721"/>
            <a:ext cx="1540766" cy="518179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How?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9C7EB65-61FC-46EA-B727-8D2014B3D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24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6DD23-99BD-4BF7-91B1-DEEF9BE3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741D-691E-47B4-9938-26DF764C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Propositional logic (PL)</a:t>
            </a:r>
          </a:p>
          <a:p>
            <a:r>
              <a:rPr lang="en-US" dirty="0"/>
              <a:t>First order logic (FOL)</a:t>
            </a:r>
          </a:p>
          <a:p>
            <a:pPr lvl="1"/>
            <a:r>
              <a:rPr lang="en-US" dirty="0"/>
              <a:t>One of the current limits of neural networks</a:t>
            </a:r>
          </a:p>
          <a:p>
            <a:r>
              <a:rPr lang="en-US" dirty="0"/>
              <a:t>Higher order logic</a:t>
            </a:r>
          </a:p>
          <a:p>
            <a:pPr lvl="1"/>
            <a:r>
              <a:rPr lang="en-US" dirty="0"/>
              <a:t>Additional quantifiers</a:t>
            </a:r>
          </a:p>
          <a:p>
            <a:pPr lvl="1"/>
            <a:r>
              <a:rPr lang="en-US" dirty="0"/>
              <a:t>Stronger semantics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EF8FE3-0DC3-428E-BBFA-FE69B5D1ED4A}"/>
                  </a:ext>
                </a:extLst>
              </p:cNvPr>
              <p:cNvSpPr txBox="1"/>
              <p:nvPr/>
            </p:nvSpPr>
            <p:spPr>
              <a:xfrm>
                <a:off x="7668087" y="2727576"/>
                <a:ext cx="26015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EF8FE3-0DC3-428E-BBFA-FE69B5D1E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087" y="2727576"/>
                <a:ext cx="26015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B4D2F-158E-487A-ABE7-E6AA0D51D233}"/>
                  </a:ext>
                </a:extLst>
              </p:cNvPr>
              <p:cNvSpPr txBox="1"/>
              <p:nvPr/>
            </p:nvSpPr>
            <p:spPr>
              <a:xfrm>
                <a:off x="6733501" y="1825625"/>
                <a:ext cx="40190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B4D2F-158E-487A-ABE7-E6AA0D51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501" y="1825625"/>
                <a:ext cx="40190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EBB72C1-C787-4B12-9D84-2BE4EA7C1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97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9D17-8F2F-4641-97F6-E77E9D77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Logical Neural Networks (LNN)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12DD-785D-45D8-821E-91F721B04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4668" cy="160337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Every neuron has a meaning as a component of a formula in a weighted real-valued logic.</a:t>
            </a:r>
          </a:p>
          <a:p>
            <a:r>
              <a:rPr lang="en-US" sz="1800" dirty="0"/>
              <a:t>The central idea is to create a </a:t>
            </a:r>
            <a:r>
              <a:rPr lang="en-US" sz="1800" b="1" dirty="0"/>
              <a:t>1-to-1 correspondence </a:t>
            </a:r>
            <a:r>
              <a:rPr lang="en-US" sz="1800" dirty="0"/>
              <a:t>between neurons and the elements of logical formulae, using the observation that the weights of neurons can be constrained to act as, e.g. AND or </a:t>
            </a:r>
            <a:r>
              <a:rPr lang="en-US" sz="1800" dirty="0" err="1"/>
              <a:t>OR</a:t>
            </a:r>
            <a:r>
              <a:rPr lang="en-US" sz="1800" dirty="0"/>
              <a:t> gates.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5D3CB-2D67-4F84-9E58-539A527B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686" y="336989"/>
            <a:ext cx="3500438" cy="3071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39E83A-DE03-4FEE-A2A2-74FAB66B9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F4BEE-89FE-4C3C-B423-590CAC8A7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326" y="3543739"/>
            <a:ext cx="1709737" cy="1538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CE494-AEE2-49F2-B2B5-AD4A6DE62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326" y="5273942"/>
            <a:ext cx="1709737" cy="14811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DA1D68-669F-4B5A-A87E-A7633C30C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880" y="4373892"/>
            <a:ext cx="1712388" cy="1603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FD5985-FF8D-4F8A-BC8B-B1A95CF0E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8913" y="3969789"/>
            <a:ext cx="1970455" cy="25185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EB19C5-9B05-4C69-BB98-A7E2EEC528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988" y="3969789"/>
            <a:ext cx="1828696" cy="21972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FFF36-37EC-4856-8BDE-049CD0F93E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4185" y="4961267"/>
            <a:ext cx="804863" cy="2143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87A5B0-CC98-4B1E-BC04-11FC73BDFB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1747" y="3635557"/>
            <a:ext cx="1709737" cy="2431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4B1D8F9-93E1-4B7C-9E65-7818B20F7610}"/>
              </a:ext>
            </a:extLst>
          </p:cNvPr>
          <p:cNvSpPr/>
          <p:nvPr/>
        </p:nvSpPr>
        <p:spPr>
          <a:xfrm>
            <a:off x="1619988" y="3487467"/>
            <a:ext cx="5119380" cy="30009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52E658-AE05-4596-B6C0-3755C5B8627A}"/>
              </a:ext>
            </a:extLst>
          </p:cNvPr>
          <p:cNvSpPr/>
          <p:nvPr/>
        </p:nvSpPr>
        <p:spPr>
          <a:xfrm rot="21345889">
            <a:off x="8328737" y="203082"/>
            <a:ext cx="3524103" cy="32922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6B6ABA-36F3-4079-98E9-6E284EDD0F39}"/>
              </a:ext>
            </a:extLst>
          </p:cNvPr>
          <p:cNvSpPr/>
          <p:nvPr/>
        </p:nvSpPr>
        <p:spPr>
          <a:xfrm rot="235982">
            <a:off x="7401540" y="3501535"/>
            <a:ext cx="3881920" cy="32232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A6FD24-84C0-4ABF-8B7B-E58320425E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071" y="230188"/>
            <a:ext cx="795394" cy="4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9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C61C-2973-4AA4-9D76-3054DE63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45" y="251666"/>
            <a:ext cx="4352778" cy="132556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Logic Tensor Networks (LTN)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A56B9C-2C83-40EE-A679-523C75E33CBA}"/>
                  </a:ext>
                </a:extLst>
              </p:cNvPr>
              <p:cNvSpPr/>
              <p:nvPr/>
            </p:nvSpPr>
            <p:spPr>
              <a:xfrm>
                <a:off x="2655863" y="1716893"/>
                <a:ext cx="3193366" cy="8581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Logic Rules: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𝑆𝑚𝑜𝑘𝑒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𝐶𝑎𝑛𝑐𝑒𝑟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A56B9C-2C83-40EE-A679-523C75E33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863" y="1716893"/>
                <a:ext cx="3193366" cy="858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2B1B9A-2108-4264-BD41-C5B39E7C394B}"/>
                  </a:ext>
                </a:extLst>
              </p:cNvPr>
              <p:cNvSpPr/>
              <p:nvPr/>
            </p:nvSpPr>
            <p:spPr>
              <a:xfrm>
                <a:off x="2663582" y="3245046"/>
                <a:ext cx="3193366" cy="29155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LTN Language:</a:t>
                </a:r>
              </a:p>
              <a:p>
                <a:pPr algn="ctr"/>
                <a:r>
                  <a:rPr lang="en-US" dirty="0"/>
                  <a:t>LTN has its own language that allows to ground the predicates and symbolic Connectives;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𝑆𝑚𝑜𝑘𝑒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𝐶𝑎𝑛𝑐𝑒𝑟</m:t>
                    </m:r>
                  </m:oMath>
                </a14:m>
                <a:r>
                  <a:rPr lang="en-US" dirty="0"/>
                  <a:t> will be grounded as a simple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𝑀𝐿𝑃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will be grounded 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𝐿𝑇𝑁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𝑤𝑟𝑎𝑝𝑝𝑒𝑟</m:t>
                    </m:r>
                  </m:oMath>
                </a14:m>
                <a:r>
                  <a:rPr lang="en-US" dirty="0"/>
                  <a:t> that can be applied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𝑓𝑢𝑧𝑧𝑦</m:t>
                    </m:r>
                  </m:oMath>
                </a14:m>
                <a:r>
                  <a:rPr lang="en-US" dirty="0"/>
                  <a:t> operands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2B1B9A-2108-4264-BD41-C5B39E7C3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582" y="3245046"/>
                <a:ext cx="3193366" cy="2915529"/>
              </a:xfrm>
              <a:prstGeom prst="rect">
                <a:avLst/>
              </a:prstGeom>
              <a:blipFill>
                <a:blip r:embed="rId4"/>
                <a:stretch>
                  <a:fillRect l="-760" r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4220C97-0177-4279-A828-53248F9E623A}"/>
              </a:ext>
            </a:extLst>
          </p:cNvPr>
          <p:cNvSpPr/>
          <p:nvPr/>
        </p:nvSpPr>
        <p:spPr>
          <a:xfrm>
            <a:off x="6443003" y="1699944"/>
            <a:ext cx="3193366" cy="1164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Generate Axioms:</a:t>
            </a:r>
          </a:p>
          <a:p>
            <a:pPr algn="ctr"/>
            <a:r>
              <a:rPr lang="en-US" dirty="0"/>
              <a:t>Using LTN language all the rules as the axioms of a knowledge-base are generated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E5A22D-3978-47A8-A2EE-66EE24FC9A1D}"/>
                  </a:ext>
                </a:extLst>
              </p:cNvPr>
              <p:cNvSpPr/>
              <p:nvPr/>
            </p:nvSpPr>
            <p:spPr>
              <a:xfrm>
                <a:off x="6443003" y="3679436"/>
                <a:ext cx="3193366" cy="24395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LTN Training:</a:t>
                </a:r>
              </a:p>
              <a:p>
                <a:pPr algn="ctr"/>
                <a:r>
                  <a:rPr lang="en-US" dirty="0"/>
                  <a:t>A satisfiability aggregator is used to calculate </a:t>
                </a:r>
                <a:r>
                  <a:rPr lang="en-US" b="0" i="0" dirty="0">
                    <a:effectLst/>
                    <a:latin typeface="-apple-system"/>
                  </a:rPr>
                  <a:t>many-valued fuzzy logic interpretation of the generated axioms, final loss function would be: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𝑆𝐴𝑇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𝐴𝑥𝑖𝑜𝑚𝑠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E5A22D-3978-47A8-A2EE-66EE24FC9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03" y="3679436"/>
                <a:ext cx="3193366" cy="2439572"/>
              </a:xfrm>
              <a:prstGeom prst="rect">
                <a:avLst/>
              </a:prstGeom>
              <a:blipFill>
                <a:blip r:embed="rId5"/>
                <a:stretch>
                  <a:fillRect l="-190" r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958AF4-D160-4BDE-B254-BF9C40E8A465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252546" y="2575022"/>
            <a:ext cx="0" cy="670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791EC3-798C-4BAF-B856-2A1DA8FF739C}"/>
              </a:ext>
            </a:extLst>
          </p:cNvPr>
          <p:cNvCxnSpPr>
            <a:stCxn id="6" idx="2"/>
          </p:cNvCxnSpPr>
          <p:nvPr/>
        </p:nvCxnSpPr>
        <p:spPr>
          <a:xfrm>
            <a:off x="8039686" y="2864045"/>
            <a:ext cx="0" cy="92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BF2E749-7C6C-4F4B-9C9F-8AA2C1C39BD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 flipH="1" flipV="1">
            <a:off x="3919659" y="2040549"/>
            <a:ext cx="4460631" cy="3779421"/>
          </a:xfrm>
          <a:prstGeom prst="bentConnector5">
            <a:avLst>
              <a:gd name="adj1" fmla="val -5125"/>
              <a:gd name="adj2" fmla="val 50000"/>
              <a:gd name="adj3" fmla="val 1051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A1793A9-E339-41C3-8F96-DB4A6C2B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17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B33B-F022-4BA3-AD11-ABE7EB0C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Grounding using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17034-4D17-4972-BF8C-85CCD227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139" y="2131024"/>
            <a:ext cx="7839075" cy="3933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ECC61-7453-48D5-864D-96276B8CC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67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F7CA-7354-41C3-80C9-7D100449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The t-conorms of interest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0FAEEE-8C01-457E-8F5F-7589F6DC8472}"/>
              </a:ext>
            </a:extLst>
          </p:cNvPr>
          <p:cNvSpPr txBox="1"/>
          <p:nvPr/>
        </p:nvSpPr>
        <p:spPr>
          <a:xfrm>
            <a:off x="838200" y="2888343"/>
            <a:ext cx="72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8EBBE-AAF5-4EBD-AB3A-5C9B69971FBA}"/>
              </a:ext>
            </a:extLst>
          </p:cNvPr>
          <p:cNvSpPr txBox="1"/>
          <p:nvPr/>
        </p:nvSpPr>
        <p:spPr>
          <a:xfrm>
            <a:off x="838200" y="5203371"/>
            <a:ext cx="72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E58A50-2990-467E-BC44-E91BD72F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CFFA3-F281-463B-A103-5A344427B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85" y="1817482"/>
            <a:ext cx="7162800" cy="4514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8A567C-5440-43E7-A9E1-5E3AC53D6A02}"/>
              </a:ext>
            </a:extLst>
          </p:cNvPr>
          <p:cNvSpPr/>
          <p:nvPr/>
        </p:nvSpPr>
        <p:spPr>
          <a:xfrm>
            <a:off x="2700075" y="2461040"/>
            <a:ext cx="1148203" cy="21101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7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275D4-91C5-488D-9894-44AE478A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Common Aggregation and Implications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03FB3-20CA-4EF9-9B87-BB404A5C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10" y="3953578"/>
            <a:ext cx="8102211" cy="2252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B2C61-75B4-4FE9-9A3B-C6C00C6F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87F60-8668-4123-99B6-A20DFA97B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179" y="1812483"/>
            <a:ext cx="6610350" cy="201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95E24-DDA5-43B0-87EE-F2EC6F0EBC3E}"/>
                  </a:ext>
                </a:extLst>
              </p:cNvPr>
              <p:cNvSpPr txBox="1"/>
              <p:nvPr/>
            </p:nvSpPr>
            <p:spPr>
              <a:xfrm flipH="1">
                <a:off x="1521584" y="2420803"/>
                <a:ext cx="1246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95E24-DDA5-43B0-87EE-F2EC6F0EB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21584" y="2420803"/>
                <a:ext cx="12460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2A58FB4-91EC-4314-B9B1-0C2EA22C06C9}"/>
              </a:ext>
            </a:extLst>
          </p:cNvPr>
          <p:cNvSpPr/>
          <p:nvPr/>
        </p:nvSpPr>
        <p:spPr>
          <a:xfrm>
            <a:off x="3643611" y="2420803"/>
            <a:ext cx="1148203" cy="21101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5ADA13-2823-4060-BA60-251A871969C2}"/>
                  </a:ext>
                </a:extLst>
              </p:cNvPr>
              <p:cNvSpPr txBox="1"/>
              <p:nvPr/>
            </p:nvSpPr>
            <p:spPr>
              <a:xfrm flipH="1">
                <a:off x="1724783" y="3059103"/>
                <a:ext cx="845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5ADA13-2823-4060-BA60-251A87196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24783" y="3059103"/>
                <a:ext cx="8454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1772633-48B9-45D0-845C-B4911F390F18}"/>
              </a:ext>
            </a:extLst>
          </p:cNvPr>
          <p:cNvSpPr/>
          <p:nvPr/>
        </p:nvSpPr>
        <p:spPr>
          <a:xfrm>
            <a:off x="6303755" y="2420803"/>
            <a:ext cx="2043172" cy="21101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371809-B4D0-40FC-B35E-36F41AE55AA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44610" y="2790135"/>
            <a:ext cx="2901" cy="268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8F7D85-71C0-4023-9405-E44D5BA49487}"/>
              </a:ext>
            </a:extLst>
          </p:cNvPr>
          <p:cNvCxnSpPr>
            <a:cxnSpLocks/>
            <a:stCxn id="9" idx="1"/>
            <a:endCxn id="10" idx="1"/>
          </p:cNvCxnSpPr>
          <p:nvPr/>
        </p:nvCxnSpPr>
        <p:spPr>
          <a:xfrm flipV="1">
            <a:off x="2570240" y="2526311"/>
            <a:ext cx="3733515" cy="71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6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C5ED-0485-43C3-96FA-757D382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Implementing Real Logic in Tensor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C8EEF-27AF-4A5D-ACDE-353E3280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66" y="1690688"/>
            <a:ext cx="6848475" cy="4848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00E88-0CE1-4918-A68E-D987E7023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10" y="2962275"/>
            <a:ext cx="3114675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05420-8829-4B65-9EDD-35F77F49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10" y="4209755"/>
            <a:ext cx="4676775" cy="561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03E090-B012-4E87-83A5-F2EDE7720C69}"/>
              </a:ext>
            </a:extLst>
          </p:cNvPr>
          <p:cNvSpPr txBox="1"/>
          <p:nvPr/>
        </p:nvSpPr>
        <p:spPr>
          <a:xfrm>
            <a:off x="120113" y="2544247"/>
            <a:ext cx="19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the Functions: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CF0C1-B931-4B3E-9F3D-7A2852D35978}"/>
              </a:ext>
            </a:extLst>
          </p:cNvPr>
          <p:cNvSpPr txBox="1"/>
          <p:nvPr/>
        </p:nvSpPr>
        <p:spPr>
          <a:xfrm>
            <a:off x="120113" y="3743030"/>
            <a:ext cx="196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the Predicates: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CB6DC-9D0A-40F7-BF81-BB3DA0291648}"/>
              </a:ext>
            </a:extLst>
          </p:cNvPr>
          <p:cNvSpPr txBox="1"/>
          <p:nvPr/>
        </p:nvSpPr>
        <p:spPr>
          <a:xfrm>
            <a:off x="428406" y="5183153"/>
            <a:ext cx="4411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04040"/>
                </a:solidFill>
              </a:rPr>
              <a:t>generalization of the neural tensor network from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BD40BE-670A-43F7-9606-6D4A71120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513" y="5538417"/>
            <a:ext cx="1228725" cy="27622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9FB871-797C-4D04-AB9B-1C2B1A8AFD52}"/>
              </a:ext>
            </a:extLst>
          </p:cNvPr>
          <p:cNvCxnSpPr/>
          <p:nvPr/>
        </p:nvCxnSpPr>
        <p:spPr>
          <a:xfrm flipV="1">
            <a:off x="838200" y="4909625"/>
            <a:ext cx="206313" cy="379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079AA94-83B4-41CB-A50F-0115F1EAE9FF}"/>
              </a:ext>
            </a:extLst>
          </p:cNvPr>
          <p:cNvSpPr txBox="1"/>
          <p:nvPr/>
        </p:nvSpPr>
        <p:spPr>
          <a:xfrm>
            <a:off x="79349" y="6085358"/>
            <a:ext cx="5350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“In particular, the parameters </a:t>
            </a:r>
            <a:r>
              <a:rPr lang="en-US" sz="1200" b="0" i="1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of predicates, functions, and constants</a:t>
            </a:r>
            <a:r>
              <a:rPr lang="en-US" sz="1200" b="0" i="1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 will have been learned by using both data (to ground the formulas) and logical reasoning (at the loss function).”</a:t>
            </a:r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F4F70E-0A9C-4234-B691-0362D2B99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632" y="6478017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4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82D2-CD9A-4524-B30A-AD2D6932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152D74C-3A48-4835-AEC3-D918F5FB26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History</a:t>
                </a:r>
              </a:p>
              <a:p>
                <a:pPr lvl="1"/>
                <a:r>
                  <a:rPr lang="en-US" dirty="0"/>
                  <a:t>Turing test</a:t>
                </a:r>
              </a:p>
              <a:p>
                <a:r>
                  <a:rPr lang="en-US" dirty="0"/>
                  <a:t>Bag of Words (BOW)</a:t>
                </a:r>
              </a:p>
              <a:p>
                <a:r>
                  <a:rPr lang="en-US" dirty="0"/>
                  <a:t>Sentiment and opinion analysis</a:t>
                </a:r>
              </a:p>
              <a:p>
                <a:r>
                  <a:rPr lang="en-US" dirty="0"/>
                  <a:t>Word Sense Disambiguation </a:t>
                </a:r>
              </a:p>
              <a:p>
                <a:pPr lvl="1"/>
                <a:r>
                  <a:rPr lang="en-US" dirty="0"/>
                  <a:t>WordNet</a:t>
                </a:r>
              </a:p>
              <a:p>
                <a:r>
                  <a:rPr lang="en-US" dirty="0"/>
                  <a:t>Syntax</a:t>
                </a:r>
              </a:p>
              <a:p>
                <a:pPr lvl="1"/>
                <a:r>
                  <a:rPr lang="en-US" dirty="0"/>
                  <a:t>Part of Speech (POS)</a:t>
                </a:r>
              </a:p>
              <a:p>
                <a:r>
                  <a:rPr lang="en-US" dirty="0"/>
                  <a:t>Language Models, </a:t>
                </a:r>
                <a:endParaRPr lang="en-US" b="0" i="1" dirty="0">
                  <a:solidFill>
                    <a:schemeClr val="accent2"/>
                  </a:solidFill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𝑁𝑎𝑡𝑢𝑟𝑎𝑙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𝐿𝑎𝑛𝑔𝑢𝑎𝑔𝑒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𝑃𝑟𝑜𝑐𝑒𝑠𝑠𝑖𝑛𝑔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=?</m:t>
                    </m:r>
                  </m:oMath>
                </a14:m>
                <a:endParaRPr lang="en-US" dirty="0" err="1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/>
                  <a:t>Word Embeddings </a:t>
                </a:r>
              </a:p>
              <a:p>
                <a:pPr lvl="1"/>
                <a:r>
                  <a:rPr lang="en-US" dirty="0"/>
                  <a:t>Distributional Hypothesis</a:t>
                </a:r>
              </a:p>
              <a:p>
                <a:pPr lvl="1"/>
                <a:r>
                  <a:rPr lang="en-US" dirty="0"/>
                  <a:t>Word2vec </a:t>
                </a:r>
              </a:p>
              <a:p>
                <a:r>
                  <a:rPr lang="en-US" dirty="0"/>
                  <a:t>Transformers</a:t>
                </a:r>
              </a:p>
              <a:p>
                <a:pPr lvl="1"/>
                <a:r>
                  <a:rPr lang="en-US" dirty="0"/>
                  <a:t>BERT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152D74C-3A48-4835-AEC3-D918F5FB2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40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7CAFE9-B873-4E5D-8D35-C0370976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422" y="4305867"/>
            <a:ext cx="5893328" cy="907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D5B99A-E05B-4DE3-9A4E-511AA4D5C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516" y="5459966"/>
            <a:ext cx="4110917" cy="1221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AFF012-F043-4C11-A0FB-4C7B830A8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265" y="3331310"/>
            <a:ext cx="5603558" cy="671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28689-9E44-430F-9D16-B56A0410A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350" y="1806133"/>
            <a:ext cx="2457473" cy="1383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8C8051-8E9F-4AA4-A3C2-DD52C6ABBCB9}"/>
              </a:ext>
            </a:extLst>
          </p:cNvPr>
          <p:cNvSpPr txBox="1"/>
          <p:nvPr/>
        </p:nvSpPr>
        <p:spPr>
          <a:xfrm>
            <a:off x="10412935" y="1703525"/>
            <a:ext cx="15755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accent2"/>
                </a:solidFill>
                <a:latin typeface="Agency FB" panose="020B0503020202020204" pitchFamily="34" charset="0"/>
                <a:cs typeface="Arial" pitchFamily="34" charset="0"/>
              </a:rPr>
              <a:t>That’s a </a:t>
            </a:r>
            <a:r>
              <a:rPr lang="en-US" sz="1300" b="1" dirty="0">
                <a:solidFill>
                  <a:schemeClr val="accent6"/>
                </a:solidFill>
                <a:latin typeface="Agency FB" panose="020B0503020202020204" pitchFamily="34" charset="0"/>
                <a:cs typeface="Arial" pitchFamily="34" charset="0"/>
              </a:rPr>
              <a:t>great</a:t>
            </a:r>
            <a:r>
              <a:rPr lang="en-US" sz="1300" b="1" dirty="0">
                <a:solidFill>
                  <a:schemeClr val="accent2"/>
                </a:solidFill>
                <a:latin typeface="Agency FB" panose="020B0503020202020204" pitchFamily="34" charset="0"/>
                <a:cs typeface="Arial" pitchFamily="34" charset="0"/>
              </a:rPr>
              <a:t> movie to take a nap afternoon with it.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F6AE31-3387-45EC-86C4-B4BBC1B42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2129" y="1296103"/>
            <a:ext cx="2609777" cy="1179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4A5C60-85B8-4C24-84E5-41006466BB3C}"/>
              </a:ext>
            </a:extLst>
          </p:cNvPr>
          <p:cNvSpPr/>
          <p:nvPr/>
        </p:nvSpPr>
        <p:spPr>
          <a:xfrm>
            <a:off x="3699803" y="1296103"/>
            <a:ext cx="2994254" cy="11797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8935D3-980F-4271-9F92-79E637C9D410}"/>
              </a:ext>
            </a:extLst>
          </p:cNvPr>
          <p:cNvSpPr/>
          <p:nvPr/>
        </p:nvSpPr>
        <p:spPr>
          <a:xfrm>
            <a:off x="7753146" y="1703525"/>
            <a:ext cx="4105919" cy="157167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F63070-67F9-46BC-8918-4AE83C686CFC}"/>
              </a:ext>
            </a:extLst>
          </p:cNvPr>
          <p:cNvSpPr/>
          <p:nvPr/>
        </p:nvSpPr>
        <p:spPr>
          <a:xfrm>
            <a:off x="4722766" y="3293057"/>
            <a:ext cx="5631057" cy="7102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57E06C-A392-4C6F-BE13-195D65EC6111}"/>
              </a:ext>
            </a:extLst>
          </p:cNvPr>
          <p:cNvSpPr/>
          <p:nvPr/>
        </p:nvSpPr>
        <p:spPr>
          <a:xfrm>
            <a:off x="6120992" y="4249595"/>
            <a:ext cx="5950758" cy="96404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FA319-724B-4F19-B390-8E97BC89C517}"/>
              </a:ext>
            </a:extLst>
          </p:cNvPr>
          <p:cNvSpPr/>
          <p:nvPr/>
        </p:nvSpPr>
        <p:spPr>
          <a:xfrm>
            <a:off x="5285153" y="5425431"/>
            <a:ext cx="4153280" cy="125577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ABACC0-6A81-44CE-A1C4-456C9F1D7013}"/>
              </a:ext>
            </a:extLst>
          </p:cNvPr>
          <p:cNvCxnSpPr>
            <a:cxnSpLocks/>
          </p:cNvCxnSpPr>
          <p:nvPr/>
        </p:nvCxnSpPr>
        <p:spPr>
          <a:xfrm flipH="1" flipV="1">
            <a:off x="1856933" y="1969477"/>
            <a:ext cx="184287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6C4E61-7AF5-416A-9873-4A9E28E5693F}"/>
              </a:ext>
            </a:extLst>
          </p:cNvPr>
          <p:cNvCxnSpPr>
            <a:cxnSpLocks/>
          </p:cNvCxnSpPr>
          <p:nvPr/>
        </p:nvCxnSpPr>
        <p:spPr>
          <a:xfrm>
            <a:off x="4093698" y="2799471"/>
            <a:ext cx="36594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96EDD2-C891-47D6-B28B-A2D1A1BE9C15}"/>
              </a:ext>
            </a:extLst>
          </p:cNvPr>
          <p:cNvCxnSpPr/>
          <p:nvPr/>
        </p:nvCxnSpPr>
        <p:spPr>
          <a:xfrm>
            <a:off x="2433711" y="3406843"/>
            <a:ext cx="2289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C3A2B5-BF56-4AD2-8EB6-21A7C0AF15D7}"/>
              </a:ext>
            </a:extLst>
          </p:cNvPr>
          <p:cNvCxnSpPr/>
          <p:nvPr/>
        </p:nvCxnSpPr>
        <p:spPr>
          <a:xfrm>
            <a:off x="3615395" y="5064369"/>
            <a:ext cx="24946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DE8BAE-09B2-484F-AEBC-E720DF92B314}"/>
              </a:ext>
            </a:extLst>
          </p:cNvPr>
          <p:cNvCxnSpPr/>
          <p:nvPr/>
        </p:nvCxnSpPr>
        <p:spPr>
          <a:xfrm>
            <a:off x="2053883" y="5824025"/>
            <a:ext cx="32312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5788180-A251-4ECE-997E-12CA8E19D4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FF86FB-83A6-4CE9-9326-06D53921B0BF}"/>
              </a:ext>
            </a:extLst>
          </p:cNvPr>
          <p:cNvSpPr txBox="1"/>
          <p:nvPr/>
        </p:nvSpPr>
        <p:spPr>
          <a:xfrm>
            <a:off x="10583530" y="2459140"/>
            <a:ext cx="1234390" cy="375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URWPalladioL-Bold"/>
              </a:rPr>
              <a:t>negation</a:t>
            </a: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A1B9961-F85D-4E8E-825F-2CE6BB5BD2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215" y="33116"/>
            <a:ext cx="1275535" cy="1628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4875DF-E51D-4259-AC00-9D3E3938287B}"/>
              </a:ext>
            </a:extLst>
          </p:cNvPr>
          <p:cNvSpPr txBox="1"/>
          <p:nvPr/>
        </p:nvSpPr>
        <p:spPr>
          <a:xfrm>
            <a:off x="9644091" y="1292681"/>
            <a:ext cx="119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385829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E0D7-5171-4779-9C63-0DCC68EB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Loss function in LTN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1CA96-10F1-4AB1-BF70-E0E41665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286" y="1583629"/>
            <a:ext cx="2486025" cy="7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FAACB-9523-4311-B540-B68EE14A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09" y="5048270"/>
            <a:ext cx="4600575" cy="942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3E2CA3-A77D-4FDE-92C0-8BF3728184C6}"/>
              </a:ext>
            </a:extLst>
          </p:cNvPr>
          <p:cNvSpPr txBox="1"/>
          <p:nvPr/>
        </p:nvSpPr>
        <p:spPr>
          <a:xfrm>
            <a:off x="8606235" y="2673817"/>
            <a:ext cx="195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using </a:t>
            </a:r>
            <a:r>
              <a:rPr lang="en-US" b="1" dirty="0" err="1"/>
              <a:t>pMeanError</a:t>
            </a:r>
            <a:r>
              <a:rPr lang="en-US" dirty="0"/>
              <a:t> aggregator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BCB741-3B0B-44B3-B49B-D21DD2F1A0B3}"/>
              </a:ext>
            </a:extLst>
          </p:cNvPr>
          <p:cNvCxnSpPr/>
          <p:nvPr/>
        </p:nvCxnSpPr>
        <p:spPr>
          <a:xfrm>
            <a:off x="8606235" y="2298004"/>
            <a:ext cx="12815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9A6C9-C69A-48B4-A7ED-19AE1B900D34}"/>
              </a:ext>
            </a:extLst>
          </p:cNvPr>
          <p:cNvCxnSpPr/>
          <p:nvPr/>
        </p:nvCxnSpPr>
        <p:spPr>
          <a:xfrm flipH="1">
            <a:off x="9073646" y="2298004"/>
            <a:ext cx="182880" cy="375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36445-95CF-4C85-8A1C-D1DD6CC1320C}"/>
                  </a:ext>
                </a:extLst>
              </p:cNvPr>
              <p:cNvSpPr txBox="1"/>
              <p:nvPr/>
            </p:nvSpPr>
            <p:spPr>
              <a:xfrm>
                <a:off x="514318" y="4198442"/>
                <a:ext cx="34004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we want to learn the parameters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 (embeddings + MLPs of predicates) in such a way the axioms in the knowledge base are maximally satisfied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36445-95CF-4C85-8A1C-D1DD6CC13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18" y="4198442"/>
                <a:ext cx="3400425" cy="954107"/>
              </a:xfrm>
              <a:prstGeom prst="rect">
                <a:avLst/>
              </a:prstGeom>
              <a:blipFill>
                <a:blip r:embed="rId4"/>
                <a:stretch>
                  <a:fillRect l="-538" t="-1282" r="-538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56A8410D-DBF7-4FB0-9139-3182088FB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833" y="3781047"/>
            <a:ext cx="7368250" cy="129817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F9D6C97-67D0-44CA-B562-5D37DEA8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564" y="4937513"/>
            <a:ext cx="1512491" cy="173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2B07B8-0AEB-4FFF-B6F1-904B6F9D60D4}"/>
              </a:ext>
            </a:extLst>
          </p:cNvPr>
          <p:cNvCxnSpPr/>
          <p:nvPr/>
        </p:nvCxnSpPr>
        <p:spPr>
          <a:xfrm>
            <a:off x="8364060" y="5519757"/>
            <a:ext cx="48435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4F085D9-F02D-4B30-A407-79BF2850AE1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606235" y="5519757"/>
            <a:ext cx="1354329" cy="287588"/>
          </a:xfrm>
          <a:prstGeom prst="bentConnector3">
            <a:avLst>
              <a:gd name="adj1" fmla="val -202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1AE8E2E-6C3A-44D6-8842-C3931567C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D8C192-B734-454F-AF5B-F644D87D7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77" y="1874588"/>
            <a:ext cx="6463532" cy="183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13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1ED9-3519-4C06-A407-02A90552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Experience </a:t>
            </a:r>
            <a:r>
              <a:rPr lang="en-US" sz="2400" dirty="0">
                <a:latin typeface="Garamond" panose="02020404030301010803" pitchFamily="18" charset="0"/>
              </a:rPr>
              <a:t>(LTN)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551B8-3A23-4C06-86B2-D803978C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708" y="5041418"/>
            <a:ext cx="4276725" cy="64770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697D1CD-2E26-4892-BF44-07DECF0DA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417113"/>
              </p:ext>
            </p:extLst>
          </p:nvPr>
        </p:nvGraphicFramePr>
        <p:xfrm>
          <a:off x="2002250" y="2603401"/>
          <a:ext cx="3199337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0399">
                  <a:extLst>
                    <a:ext uri="{9D8B030D-6E8A-4147-A177-3AD203B41FA5}">
                      <a16:colId xmlns:a16="http://schemas.microsoft.com/office/drawing/2014/main" val="847541674"/>
                    </a:ext>
                  </a:extLst>
                </a:gridCol>
                <a:gridCol w="1618938">
                  <a:extLst>
                    <a:ext uri="{9D8B030D-6E8A-4147-A177-3AD203B41FA5}">
                      <a16:colId xmlns:a16="http://schemas.microsoft.com/office/drawing/2014/main" val="4279630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Accuracy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84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ramond" panose="02020404030301010803" pitchFamily="18" charset="0"/>
                        </a:rPr>
                        <a:t>0.865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1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-Rule-p</a:t>
                      </a:r>
                    </a:p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-Rule-q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 panose="02020404030301010803" pitchFamily="18" charset="0"/>
                        </a:rPr>
                        <a:t>0.888</a:t>
                      </a:r>
                    </a:p>
                    <a:p>
                      <a:pPr algn="ctr"/>
                      <a:r>
                        <a:rPr lang="en-US" b="0" dirty="0">
                          <a:latin typeface="Garamond" panose="02020404030301010803" pitchFamily="18" charset="0"/>
                        </a:rPr>
                        <a:t>0.893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97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LTN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aramond" panose="02020404030301010803" pitchFamily="18" charset="0"/>
                        </a:rPr>
                        <a:t>0.933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9033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752979D-A747-4CFE-A955-81870DF59985}"/>
              </a:ext>
            </a:extLst>
          </p:cNvPr>
          <p:cNvSpPr txBox="1"/>
          <p:nvPr/>
        </p:nvSpPr>
        <p:spPr>
          <a:xfrm>
            <a:off x="407973" y="1916474"/>
            <a:ext cx="381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Data: </a:t>
            </a:r>
            <a:r>
              <a:rPr lang="en-US" dirty="0">
                <a:latin typeface="Garamond" panose="02020404030301010803" pitchFamily="18" charset="0"/>
              </a:rPr>
              <a:t>Stanford Sentiment Treebank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85928-D191-4767-BA36-95A994CB9EF9}"/>
              </a:ext>
            </a:extLst>
          </p:cNvPr>
          <p:cNvSpPr txBox="1"/>
          <p:nvPr/>
        </p:nvSpPr>
        <p:spPr>
          <a:xfrm>
            <a:off x="407973" y="4592715"/>
            <a:ext cx="210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Logic Rule: </a:t>
            </a:r>
            <a:r>
              <a:rPr lang="en-US" dirty="0">
                <a:latin typeface="Garamond" panose="02020404030301010803" pitchFamily="18" charset="0"/>
              </a:rPr>
              <a:t>FOL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1B7EA-700D-4A21-8132-3EC7C312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575" y="6495197"/>
            <a:ext cx="3400425" cy="333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1487C5-6D33-41B9-B27F-FF419B341C8D}"/>
              </a:ext>
            </a:extLst>
          </p:cNvPr>
          <p:cNvCxnSpPr/>
          <p:nvPr/>
        </p:nvCxnSpPr>
        <p:spPr>
          <a:xfrm>
            <a:off x="5691268" y="1980942"/>
            <a:ext cx="0" cy="38744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D5C5B36-B8ED-4C94-9F38-87F3CC906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440" y="190552"/>
            <a:ext cx="6286787" cy="5174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8D1AFF-85C5-449A-B37F-E022C375D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104" y="5453715"/>
            <a:ext cx="3522696" cy="9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23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4C30-313E-4F63-BA16-C87872C8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Prior Knowledge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D411D-E3CF-4D76-B739-0C2F53AB74BC}"/>
              </a:ext>
            </a:extLst>
          </p:cNvPr>
          <p:cNvSpPr txBox="1"/>
          <p:nvPr/>
        </p:nvSpPr>
        <p:spPr>
          <a:xfrm>
            <a:off x="4167176" y="2397137"/>
            <a:ext cx="3990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1" u="none" strike="noStrike" baseline="0" dirty="0">
                <a:latin typeface="NimbusRomNo9L-Regu"/>
              </a:rPr>
              <a:t>“person wearing glasses”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A24682-E16A-4634-A6CA-2BE6B1E508B4}"/>
                  </a:ext>
                </a:extLst>
              </p:cNvPr>
              <p:cNvSpPr txBox="1"/>
              <p:nvPr/>
            </p:nvSpPr>
            <p:spPr>
              <a:xfrm>
                <a:off x="4851014" y="3389368"/>
                <a:ext cx="27291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A24682-E16A-4634-A6CA-2BE6B1E5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014" y="3389368"/>
                <a:ext cx="2729133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8DBA24-32E3-4F0A-ABD5-08D08C4C460F}"/>
                  </a:ext>
                </a:extLst>
              </p:cNvPr>
              <p:cNvSpPr txBox="1"/>
              <p:nvPr/>
            </p:nvSpPr>
            <p:spPr>
              <a:xfrm>
                <a:off x="253224" y="5202077"/>
                <a:ext cx="29024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i="1" dirty="0" err="1" smtClean="0">
                          <a:latin typeface="Cambria Math" panose="02040503050406030204" pitchFamily="18" charset="0"/>
                        </a:rPr>
                        <m:t>wear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dirty="0" err="1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 dirty="0" err="1" smtClean="0">
                          <a:latin typeface="Cambria Math" panose="02040503050406030204" pitchFamily="18" charset="0"/>
                        </a:rPr>
                        <m:t>glasses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8DBA24-32E3-4F0A-ABD5-08D08C4C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24" y="5202077"/>
                <a:ext cx="2902412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76DC45-3596-4C70-AE0C-D6C6154299DC}"/>
                  </a:ext>
                </a:extLst>
              </p:cNvPr>
              <p:cNvSpPr txBox="1"/>
              <p:nvPr/>
            </p:nvSpPr>
            <p:spPr>
              <a:xfrm>
                <a:off x="3379375" y="5202075"/>
                <a:ext cx="30245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b="0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dirty="0" err="1" smtClean="0">
                          <a:latin typeface="Cambria Math" panose="02040503050406030204" pitchFamily="18" charset="0"/>
                        </a:rPr>
                        <m:t>glasses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76DC45-3596-4C70-AE0C-D6C615429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375" y="5202075"/>
                <a:ext cx="302455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E19D50-13F5-41D8-B320-1974CF02126D}"/>
                  </a:ext>
                </a:extLst>
              </p:cNvPr>
              <p:cNvSpPr txBox="1"/>
              <p:nvPr/>
            </p:nvSpPr>
            <p:spPr>
              <a:xfrm>
                <a:off x="6805357" y="5202075"/>
                <a:ext cx="23328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dirty="0" err="1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E19D50-13F5-41D8-B320-1974CF021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357" y="5202075"/>
                <a:ext cx="233289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0C1E2A-F6E6-48F3-AAE0-18D555DB905C}"/>
                  </a:ext>
                </a:extLst>
              </p:cNvPr>
              <p:cNvSpPr txBox="1"/>
              <p:nvPr/>
            </p:nvSpPr>
            <p:spPr>
              <a:xfrm>
                <a:off x="9539679" y="5202075"/>
                <a:ext cx="23328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dirty="0" err="1" smtClean="0">
                          <a:latin typeface="Cambria Math" panose="02040503050406030204" pitchFamily="18" charset="0"/>
                        </a:rPr>
                        <m:t>glasses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0C1E2A-F6E6-48F3-AAE0-18D555DB9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679" y="5202075"/>
                <a:ext cx="2332892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4F911B-A95E-491E-91CF-751D5851876C}"/>
              </a:ext>
            </a:extLst>
          </p:cNvPr>
          <p:cNvCxnSpPr>
            <a:endCxn id="7" idx="0"/>
          </p:cNvCxnSpPr>
          <p:nvPr/>
        </p:nvCxnSpPr>
        <p:spPr>
          <a:xfrm flipH="1">
            <a:off x="1704430" y="3851033"/>
            <a:ext cx="3599096" cy="135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A8E0B6-55D0-4D99-B05E-DB0FE6DD1882}"/>
              </a:ext>
            </a:extLst>
          </p:cNvPr>
          <p:cNvCxnSpPr>
            <a:endCxn id="8" idx="0"/>
          </p:cNvCxnSpPr>
          <p:nvPr/>
        </p:nvCxnSpPr>
        <p:spPr>
          <a:xfrm flipH="1">
            <a:off x="4891652" y="3851032"/>
            <a:ext cx="1001440" cy="135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AB2A6B-F2A1-4B3E-B66B-899759EF0D12}"/>
              </a:ext>
            </a:extLst>
          </p:cNvPr>
          <p:cNvCxnSpPr>
            <a:endCxn id="9" idx="0"/>
          </p:cNvCxnSpPr>
          <p:nvPr/>
        </p:nvCxnSpPr>
        <p:spPr>
          <a:xfrm>
            <a:off x="6627667" y="3851033"/>
            <a:ext cx="1344136" cy="1351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BFDEE9-5C78-4FE8-8906-C818ACC0145B}"/>
              </a:ext>
            </a:extLst>
          </p:cNvPr>
          <p:cNvCxnSpPr>
            <a:endCxn id="10" idx="0"/>
          </p:cNvCxnSpPr>
          <p:nvPr/>
        </p:nvCxnSpPr>
        <p:spPr>
          <a:xfrm>
            <a:off x="7163497" y="3742008"/>
            <a:ext cx="3542628" cy="146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A8C-36CC-47A7-A254-2A7CDEEE3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45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FEF8-8040-4523-AB83-37824F6C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Garamond" panose="02020404030301010803" pitchFamily="18" charset="0"/>
              </a:rPr>
              <a:t>Embedding Symbolic Knowledge into Deep Networks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23353-DEB1-45AA-BF5F-400BEDD5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847" y="2052269"/>
            <a:ext cx="1438275" cy="36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B291C-6E7A-4C2E-B38A-109CD50E7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546" y="2890469"/>
            <a:ext cx="2428875" cy="333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FC58D-7187-4BFF-A48E-7E0F5C2F4192}"/>
                  </a:ext>
                </a:extLst>
              </p:cNvPr>
              <p:cNvSpPr txBox="1"/>
              <p:nvPr/>
            </p:nvSpPr>
            <p:spPr>
              <a:xfrm>
                <a:off x="1614340" y="2961463"/>
                <a:ext cx="305620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0" i="0" u="none" strike="noStrike" baseline="0" dirty="0">
                    <a:latin typeface="NimbusRomNo9L-Regu"/>
                  </a:rPr>
                  <a:t>the </a:t>
                </a:r>
                <a:r>
                  <a:rPr lang="en-US" sz="1400" b="0" i="1" u="none" strike="noStrike" baseline="0" dirty="0">
                    <a:latin typeface="NimbusRomNo9L-Regu"/>
                  </a:rPr>
                  <a:t>embedding distance </a:t>
                </a:r>
                <a:r>
                  <a:rPr lang="en-US" sz="1400" b="0" i="0" u="none" strike="noStrike" baseline="0" dirty="0">
                    <a:latin typeface="NimbusRomNo9L-Regu"/>
                  </a:rPr>
                  <a:t>between the formula related to the input </a:t>
                </a:r>
                <a14:m>
                  <m:oMath xmlns:m="http://schemas.openxmlformats.org/officeDocument/2006/math">
                    <m:r>
                      <a:rPr lang="en-US" sz="1400" b="0" i="1" u="none" strike="noStrike" baseline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b="0" i="0" u="none" strike="noStrike" baseline="0" dirty="0">
                    <a:latin typeface="CMMI10"/>
                  </a:rPr>
                  <a:t> </a:t>
                </a:r>
                <a:r>
                  <a:rPr lang="en-US" sz="1400" b="0" i="0" u="none" strike="noStrike" baseline="0" dirty="0">
                    <a:latin typeface="NimbusRomNo9L-Regu"/>
                  </a:rPr>
                  <a:t>and the predictive distribution </a:t>
                </a:r>
                <a14:m>
                  <m:oMath xmlns:m="http://schemas.openxmlformats.org/officeDocument/2006/math">
                    <m:r>
                      <a:rPr lang="en-US" sz="1400" b="0" i="1" u="none" strike="noStrike" baseline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u="none" strike="noStrike" baseline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u="none" strike="noStrike" baseline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2FC58D-7187-4BFF-A48E-7E0F5C2F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340" y="2961463"/>
                <a:ext cx="3056206" cy="738664"/>
              </a:xfrm>
              <a:prstGeom prst="rect">
                <a:avLst/>
              </a:prstGeom>
              <a:blipFill>
                <a:blip r:embed="rId5"/>
                <a:stretch>
                  <a:fillRect l="-599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6A7602-8A2D-4D1D-901A-21318F2CBFC5}"/>
              </a:ext>
            </a:extLst>
          </p:cNvPr>
          <p:cNvCxnSpPr>
            <a:cxnSpLocks/>
          </p:cNvCxnSpPr>
          <p:nvPr/>
        </p:nvCxnSpPr>
        <p:spPr>
          <a:xfrm>
            <a:off x="6215647" y="3223844"/>
            <a:ext cx="5790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C26D61-B1C2-4A35-85D4-FAD0DFB208A4}"/>
              </a:ext>
            </a:extLst>
          </p:cNvPr>
          <p:cNvSpPr txBox="1"/>
          <p:nvPr/>
        </p:nvSpPr>
        <p:spPr>
          <a:xfrm>
            <a:off x="2410008" y="1516378"/>
            <a:ext cx="2397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For example, cross-entropy for classification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9EDB8-5B56-4DA9-8482-F8E809DCD689}"/>
              </a:ext>
            </a:extLst>
          </p:cNvPr>
          <p:cNvSpPr txBox="1"/>
          <p:nvPr/>
        </p:nvSpPr>
        <p:spPr>
          <a:xfrm>
            <a:off x="5603629" y="209087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8FC9096-80EC-48D2-88CD-C0889ECB0229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rot="16200000" flipV="1">
            <a:off x="5108453" y="1476913"/>
            <a:ext cx="312885" cy="91503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4040B8-9242-4E4E-842C-5EAFA2F100AD}"/>
              </a:ext>
            </a:extLst>
          </p:cNvPr>
          <p:cNvCxnSpPr/>
          <p:nvPr/>
        </p:nvCxnSpPr>
        <p:spPr>
          <a:xfrm flipH="1">
            <a:off x="5165847" y="2414219"/>
            <a:ext cx="1192750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8958613-AA4E-483B-B81B-DBE08DA40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155" y="3525674"/>
            <a:ext cx="952500" cy="26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854E8D-31BD-42FF-BBD1-73692309010C}"/>
                  </a:ext>
                </a:extLst>
              </p:cNvPr>
              <p:cNvSpPr txBox="1"/>
              <p:nvPr/>
            </p:nvSpPr>
            <p:spPr>
              <a:xfrm>
                <a:off x="7197895" y="3423042"/>
                <a:ext cx="23973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                   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854E8D-31BD-42FF-BBD1-736923090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95" y="3423042"/>
                <a:ext cx="239736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A88DA8-022B-4219-881F-62CC1A594BB3}"/>
              </a:ext>
            </a:extLst>
          </p:cNvPr>
          <p:cNvCxnSpPr>
            <a:cxnSpLocks/>
          </p:cNvCxnSpPr>
          <p:nvPr/>
        </p:nvCxnSpPr>
        <p:spPr>
          <a:xfrm>
            <a:off x="6485206" y="3223844"/>
            <a:ext cx="1036250" cy="38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155CCC3-8CA5-49C3-9FDA-BACC2C206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687" y="4074715"/>
            <a:ext cx="8048625" cy="2676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A2DAFF-F234-406C-A96E-DC408666C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1575" y="6417865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17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629F-A9DD-4365-93F9-7A246075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baseline="0" dirty="0">
                <a:latin typeface="Garamond" panose="02020404030301010803" pitchFamily="18" charset="0"/>
              </a:rPr>
              <a:t>Interpretable Multimodal Retrieval for Fashion Products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2BB44-759A-4D05-9BD1-7795380FF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16" y="2148254"/>
            <a:ext cx="8658225" cy="4333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369ED-B638-4BFD-A870-4F02BBA76883}"/>
              </a:ext>
            </a:extLst>
          </p:cNvPr>
          <p:cNvSpPr txBox="1"/>
          <p:nvPr/>
        </p:nvSpPr>
        <p:spPr>
          <a:xfrm rot="16200000">
            <a:off x="-183329" y="3416700"/>
            <a:ext cx="8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A9B03-B7F6-4FA4-A3B7-3B71CF276EE1}"/>
              </a:ext>
            </a:extLst>
          </p:cNvPr>
          <p:cNvSpPr txBox="1"/>
          <p:nvPr/>
        </p:nvSpPr>
        <p:spPr>
          <a:xfrm rot="16200000">
            <a:off x="-174834" y="552659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33842-4A39-48FD-986E-FD0D0A579B9C}"/>
              </a:ext>
            </a:extLst>
          </p:cNvPr>
          <p:cNvSpPr txBox="1"/>
          <p:nvPr/>
        </p:nvSpPr>
        <p:spPr>
          <a:xfrm>
            <a:off x="7325753" y="1079778"/>
            <a:ext cx="2999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 u="none" strike="noStrike" baseline="0" dirty="0">
                <a:latin typeface="LinLibertineT"/>
              </a:rPr>
              <a:t>EI tree guides the learning procedure and obtain meaningful representations where </a:t>
            </a:r>
            <a:r>
              <a:rPr lang="en-US" sz="1200" b="1" i="0" u="none" strike="noStrike" baseline="0" dirty="0">
                <a:latin typeface="LinLibertineT"/>
              </a:rPr>
              <a:t>each dimension corresponds to a concrete fashion concept</a:t>
            </a:r>
            <a:r>
              <a:rPr lang="en-US" sz="1200" b="0" i="0" u="none" strike="noStrike" baseline="0" dirty="0">
                <a:latin typeface="LinLibertineT"/>
              </a:rPr>
              <a:t>.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57A2A-7A02-442A-AE95-D5B568D930FE}"/>
              </a:ext>
            </a:extLst>
          </p:cNvPr>
          <p:cNvSpPr txBox="1"/>
          <p:nvPr/>
        </p:nvSpPr>
        <p:spPr>
          <a:xfrm>
            <a:off x="4689229" y="1101452"/>
            <a:ext cx="20327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LinLibertineT"/>
              </a:rPr>
              <a:t>After the end-to-end training, we leverage the learned EI</a:t>
            </a:r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tree weights </a:t>
            </a:r>
            <a:r>
              <a:rPr lang="en-US" sz="1200" b="1" i="0" u="none" strike="noStrike" baseline="0" dirty="0">
                <a:latin typeface="LinLibertineT"/>
              </a:rPr>
              <a:t>to localize fashion concepts</a:t>
            </a:r>
            <a:endParaRPr 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F90FD-744F-4DDF-AEBB-9A7976A4DA6E}"/>
              </a:ext>
            </a:extLst>
          </p:cNvPr>
          <p:cNvSpPr txBox="1"/>
          <p:nvPr/>
        </p:nvSpPr>
        <p:spPr>
          <a:xfrm>
            <a:off x="2079667" y="6262042"/>
            <a:ext cx="622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LinLibertineT"/>
              </a:rPr>
              <a:t>Image </a:t>
            </a:r>
          </a:p>
          <a:p>
            <a:pPr algn="l"/>
            <a:r>
              <a:rPr lang="en-US" sz="1200" b="0" i="0" u="none" strike="noStrike" baseline="0" dirty="0">
                <a:latin typeface="LinLibertineT"/>
              </a:rPr>
              <a:t>query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5BB96-EAE4-4F2B-9658-ADBD34DF23EA}"/>
              </a:ext>
            </a:extLst>
          </p:cNvPr>
          <p:cNvSpPr txBox="1"/>
          <p:nvPr/>
        </p:nvSpPr>
        <p:spPr>
          <a:xfrm>
            <a:off x="907365" y="6262042"/>
            <a:ext cx="1016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LinLibertineT"/>
              </a:rPr>
              <a:t>Text description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C8F28B-73C7-4F6F-9FC6-EFE8891A1D8B}"/>
              </a:ext>
            </a:extLst>
          </p:cNvPr>
          <p:cNvSpPr txBox="1"/>
          <p:nvPr/>
        </p:nvSpPr>
        <p:spPr>
          <a:xfrm>
            <a:off x="2858074" y="6328602"/>
            <a:ext cx="1016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b="0" i="0" u="none" strike="noStrike" baseline="0" dirty="0">
                <a:latin typeface="LinLibertineT"/>
              </a:rPr>
              <a:t>Vector representation</a:t>
            </a:r>
            <a:endParaRPr 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70800-F2E8-4798-A0CC-88B5F80A3A34}"/>
              </a:ext>
            </a:extLst>
          </p:cNvPr>
          <p:cNvSpPr txBox="1"/>
          <p:nvPr/>
        </p:nvSpPr>
        <p:spPr>
          <a:xfrm>
            <a:off x="4921816" y="6113158"/>
            <a:ext cx="10163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u="none" strike="noStrike" baseline="0" dirty="0">
                <a:latin typeface="LinLibertineT"/>
              </a:rPr>
              <a:t>Similar items</a:t>
            </a:r>
          </a:p>
          <a:p>
            <a:pPr algn="l"/>
            <a:r>
              <a:rPr lang="en-US" sz="1100" dirty="0">
                <a:latin typeface="LinLibertineT"/>
              </a:rPr>
              <a:t>Are retrieved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5DF431-89EB-4FE7-B875-52039B0A5F46}"/>
              </a:ext>
            </a:extLst>
          </p:cNvPr>
          <p:cNvSpPr txBox="1"/>
          <p:nvPr/>
        </p:nvSpPr>
        <p:spPr>
          <a:xfrm>
            <a:off x="3672837" y="5105757"/>
            <a:ext cx="1757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u="none" strike="noStrike" baseline="0" dirty="0">
                <a:latin typeface="LinLibertineT"/>
              </a:rPr>
              <a:t>Search for similar items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447F97-4164-48CF-90B4-9B201D0EABC5}"/>
              </a:ext>
            </a:extLst>
          </p:cNvPr>
          <p:cNvSpPr txBox="1"/>
          <p:nvPr/>
        </p:nvSpPr>
        <p:spPr>
          <a:xfrm>
            <a:off x="3802973" y="6159144"/>
            <a:ext cx="10163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u="none" strike="noStrike" baseline="0" dirty="0">
                <a:latin typeface="LinLibertineT"/>
              </a:rPr>
              <a:t>User </a:t>
            </a:r>
          </a:p>
          <a:p>
            <a:pPr algn="l"/>
            <a:r>
              <a:rPr lang="en-US" sz="1100" b="0" i="0" u="none" strike="noStrike" baseline="0" dirty="0">
                <a:latin typeface="LinLibertineT"/>
              </a:rPr>
              <a:t>feedback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FE1DF-E01B-4370-86B8-8EEFED54EBF8}"/>
              </a:ext>
            </a:extLst>
          </p:cNvPr>
          <p:cNvSpPr txBox="1"/>
          <p:nvPr/>
        </p:nvSpPr>
        <p:spPr>
          <a:xfrm>
            <a:off x="2487634" y="3478256"/>
            <a:ext cx="1185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>
                <a:latin typeface="LinLibertineT"/>
              </a:rPr>
              <a:t>ResNet-50</a:t>
            </a:r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49DF6C-FC6D-4332-B550-927B83787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405" y="1822778"/>
            <a:ext cx="3274679" cy="2698707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125ED5A-774E-4CED-A602-C37B113DFE52}"/>
              </a:ext>
            </a:extLst>
          </p:cNvPr>
          <p:cNvSpPr/>
          <p:nvPr/>
        </p:nvSpPr>
        <p:spPr>
          <a:xfrm rot="20481395">
            <a:off x="8919366" y="2978446"/>
            <a:ext cx="407013" cy="23704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D4DD4D-8D04-4F45-B157-D42C8323D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575" y="6417865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4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CD82-7C53-4179-B3C8-6B7275C6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29" y="147952"/>
            <a:ext cx="2236758" cy="78106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Garamond" panose="02020404030301010803" pitchFamily="18" charset="0"/>
              </a:rPr>
              <a:t>Representation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818F8-58C9-469C-AF62-62F0ED02B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05" y="155625"/>
            <a:ext cx="3324225" cy="238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902331-55BC-46BD-9EDA-6ABFB823A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204" y="538486"/>
            <a:ext cx="3371850" cy="29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7D956B-EA64-49A7-A935-B724574B5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864" y="25916"/>
            <a:ext cx="3371850" cy="97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C8199-F3D7-47B7-9E70-0FEFA4867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7894" y="1276349"/>
            <a:ext cx="1057275" cy="333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7AD0F2-51E2-472D-B978-3BF0E11B7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9955" y="1663222"/>
            <a:ext cx="3067050" cy="1771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E25A26-424B-42A6-9E2F-8355392AB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4991" y="1562054"/>
            <a:ext cx="4562475" cy="56197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2CE2F77-675E-4C95-877D-ABA79D610EB1}"/>
              </a:ext>
            </a:extLst>
          </p:cNvPr>
          <p:cNvSpPr/>
          <p:nvPr/>
        </p:nvSpPr>
        <p:spPr>
          <a:xfrm>
            <a:off x="7061982" y="237232"/>
            <a:ext cx="219145" cy="40799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C7BE923-A943-48F1-A6B7-FE48B85AFC6B}"/>
              </a:ext>
            </a:extLst>
          </p:cNvPr>
          <p:cNvSpPr/>
          <p:nvPr/>
        </p:nvSpPr>
        <p:spPr>
          <a:xfrm>
            <a:off x="9889585" y="1011597"/>
            <a:ext cx="393895" cy="215153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5357BA7-AF08-48B8-9A64-AFA0FA6626E1}"/>
              </a:ext>
            </a:extLst>
          </p:cNvPr>
          <p:cNvSpPr/>
          <p:nvPr/>
        </p:nvSpPr>
        <p:spPr>
          <a:xfrm>
            <a:off x="9889585" y="1678972"/>
            <a:ext cx="393895" cy="15261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45F446F-3739-48B3-B9DE-A96D3FC09943}"/>
              </a:ext>
            </a:extLst>
          </p:cNvPr>
          <p:cNvSpPr/>
          <p:nvPr/>
        </p:nvSpPr>
        <p:spPr>
          <a:xfrm rot="10800000">
            <a:off x="8480557" y="1755279"/>
            <a:ext cx="248082" cy="40799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78F29D-028C-4B74-8572-3DBE54A33E10}"/>
                  </a:ext>
                </a:extLst>
              </p:cNvPr>
              <p:cNvSpPr txBox="1"/>
              <p:nvPr/>
            </p:nvSpPr>
            <p:spPr>
              <a:xfrm>
                <a:off x="3519707" y="990450"/>
                <a:ext cx="25896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Semantical path</a:t>
                </a:r>
                <a:r>
                  <a:rPr lang="en-US" sz="12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78F29D-028C-4B74-8572-3DBE54A3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707" y="990450"/>
                <a:ext cx="2589627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159106-02B8-497F-A393-EE6E10706694}"/>
              </a:ext>
            </a:extLst>
          </p:cNvPr>
          <p:cNvCxnSpPr>
            <a:cxnSpLocks/>
          </p:cNvCxnSpPr>
          <p:nvPr/>
        </p:nvCxnSpPr>
        <p:spPr>
          <a:xfrm>
            <a:off x="4272604" y="1271005"/>
            <a:ext cx="0" cy="291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DB00470-6DEB-4CF9-94AD-45606C0664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878" y="2685754"/>
            <a:ext cx="3368039" cy="7908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15BAD5-D0B4-4B79-ACEF-E63BB4AA6AE4}"/>
              </a:ext>
            </a:extLst>
          </p:cNvPr>
          <p:cNvSpPr txBox="1"/>
          <p:nvPr/>
        </p:nvSpPr>
        <p:spPr>
          <a:xfrm>
            <a:off x="4319293" y="2713728"/>
            <a:ext cx="180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Exclusive steps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F8351E-76D8-4B9F-9BFD-9C446DF0BD4F}"/>
              </a:ext>
            </a:extLst>
          </p:cNvPr>
          <p:cNvSpPr txBox="1"/>
          <p:nvPr/>
        </p:nvSpPr>
        <p:spPr>
          <a:xfrm>
            <a:off x="4319293" y="3148038"/>
            <a:ext cx="180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Independent steps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1C7E96-95BE-4813-B41F-C5A7678F5E63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737828" y="2867616"/>
            <a:ext cx="581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51918D-29B5-4BDC-B5F6-4F410B6A5142}"/>
              </a:ext>
            </a:extLst>
          </p:cNvPr>
          <p:cNvCxnSpPr>
            <a:cxnSpLocks/>
          </p:cNvCxnSpPr>
          <p:nvPr/>
        </p:nvCxnSpPr>
        <p:spPr>
          <a:xfrm flipH="1">
            <a:off x="3737828" y="3301926"/>
            <a:ext cx="581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C5AAF8A-2DE6-4FAA-A20C-AF231C168A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2429" y="4121028"/>
            <a:ext cx="4562475" cy="8667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99135F7-2A40-4F37-BFF1-761EB6C031C8}"/>
              </a:ext>
            </a:extLst>
          </p:cNvPr>
          <p:cNvSpPr txBox="1"/>
          <p:nvPr/>
        </p:nvSpPr>
        <p:spPr>
          <a:xfrm flipH="1">
            <a:off x="838200" y="3936362"/>
            <a:ext cx="113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670B0D-C100-453F-9D75-06E10B652811}"/>
              </a:ext>
            </a:extLst>
          </p:cNvPr>
          <p:cNvSpPr txBox="1"/>
          <p:nvPr/>
        </p:nvSpPr>
        <p:spPr>
          <a:xfrm flipH="1">
            <a:off x="3058552" y="5277821"/>
            <a:ext cx="113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Softmax</a:t>
            </a:r>
            <a:endParaRPr lang="en-US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D24C17-21F4-466B-A04C-0DD896624F04}"/>
              </a:ext>
            </a:extLst>
          </p:cNvPr>
          <p:cNvSpPr txBox="1"/>
          <p:nvPr/>
        </p:nvSpPr>
        <p:spPr>
          <a:xfrm flipH="1">
            <a:off x="5558929" y="5277821"/>
            <a:ext cx="113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Sigmoid</a:t>
            </a:r>
            <a:r>
              <a:rPr lang="en-US" dirty="0"/>
              <a:t>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E7EE7C-2009-429A-A110-0529F0F8C1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1723" y="4707263"/>
            <a:ext cx="3581400" cy="60007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ABF8BB-719C-4638-AAC8-4DA7400388FF}"/>
              </a:ext>
            </a:extLst>
          </p:cNvPr>
          <p:cNvCxnSpPr/>
          <p:nvPr/>
        </p:nvCxnSpPr>
        <p:spPr>
          <a:xfrm>
            <a:off x="7047914" y="4121028"/>
            <a:ext cx="0" cy="2532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6635C2-CE55-4C93-8290-06826920D322}"/>
              </a:ext>
            </a:extLst>
          </p:cNvPr>
          <p:cNvSpPr txBox="1"/>
          <p:nvPr/>
        </p:nvSpPr>
        <p:spPr>
          <a:xfrm>
            <a:off x="2549624" y="5784989"/>
            <a:ext cx="19167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 u="none" strike="noStrike" baseline="0" dirty="0">
                <a:latin typeface="LinLibertineT"/>
              </a:rPr>
              <a:t>among the </a:t>
            </a:r>
            <a:r>
              <a:rPr lang="en-US" sz="1200" b="0" i="1" u="none" strike="noStrike" baseline="0" dirty="0" err="1">
                <a:latin typeface="LinLibertineI"/>
              </a:rPr>
              <a:t>up</a:t>
            </a:r>
            <a:r>
              <a:rPr lang="en-US" sz="1200" b="0" i="1" u="none" strike="noStrike" baseline="0" dirty="0" err="1">
                <a:latin typeface="LinLibertineT"/>
              </a:rPr>
              <a:t>_</a:t>
            </a:r>
            <a:r>
              <a:rPr lang="en-US" sz="1200" b="0" i="1" u="none" strike="noStrike" baseline="0" dirty="0" err="1">
                <a:latin typeface="LinLibertineI"/>
              </a:rPr>
              <a:t>cloth</a:t>
            </a:r>
            <a:r>
              <a:rPr lang="en-US" sz="1200" b="0" i="0" u="none" strike="noStrike" baseline="0" dirty="0">
                <a:latin typeface="LinLibertineI"/>
              </a:rPr>
              <a:t> </a:t>
            </a:r>
            <a:r>
              <a:rPr lang="en-US" sz="1200" b="0" i="0" u="none" strike="noStrike" baseline="0" dirty="0">
                <a:latin typeface="LinLibertineT"/>
              </a:rPr>
              <a:t>and </a:t>
            </a:r>
            <a:r>
              <a:rPr lang="en-US" sz="1200" b="0" i="1" u="none" strike="noStrike" baseline="0" dirty="0" err="1">
                <a:latin typeface="LinLibertineI"/>
              </a:rPr>
              <a:t>bottom</a:t>
            </a:r>
            <a:r>
              <a:rPr lang="en-US" sz="1200" b="0" i="1" u="none" strike="noStrike" baseline="0" dirty="0" err="1">
                <a:latin typeface="LinLibertineT"/>
              </a:rPr>
              <a:t>_</a:t>
            </a:r>
            <a:r>
              <a:rPr lang="en-US" sz="1200" b="0" i="1" u="none" strike="noStrike" baseline="0" dirty="0" err="1">
                <a:latin typeface="LinLibertineI"/>
              </a:rPr>
              <a:t>cloth</a:t>
            </a:r>
            <a:r>
              <a:rPr lang="en-US" sz="1200" b="0" i="1" u="none" strike="noStrike" baseline="0" dirty="0">
                <a:latin typeface="LinLibertineI"/>
              </a:rPr>
              <a:t> </a:t>
            </a:r>
            <a:r>
              <a:rPr lang="en-US" sz="1200" b="0" i="0" u="none" strike="noStrike" baseline="0" dirty="0">
                <a:latin typeface="LinLibertineT"/>
              </a:rPr>
              <a:t>category, forcing the model to choose only one of them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CFF707-39E7-43A4-9628-CC037D32E602}"/>
              </a:ext>
            </a:extLst>
          </p:cNvPr>
          <p:cNvSpPr txBox="1"/>
          <p:nvPr/>
        </p:nvSpPr>
        <p:spPr>
          <a:xfrm>
            <a:off x="5144087" y="5723433"/>
            <a:ext cx="1818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 u="none" strike="noStrike" baseline="0" dirty="0">
                <a:latin typeface="LinLibertineT"/>
              </a:rPr>
              <a:t>after choosing the </a:t>
            </a:r>
            <a:r>
              <a:rPr lang="en-US" sz="1200" b="0" i="0" u="none" strike="noStrike" baseline="0" dirty="0" err="1">
                <a:latin typeface="LinLibertineI"/>
              </a:rPr>
              <a:t>up</a:t>
            </a:r>
            <a:r>
              <a:rPr lang="en-US" sz="1200" b="0" i="0" u="none" strike="noStrike" baseline="0" dirty="0" err="1">
                <a:latin typeface="LinLibertineT"/>
              </a:rPr>
              <a:t>_</a:t>
            </a:r>
            <a:r>
              <a:rPr lang="en-US" sz="1200" b="0" i="0" u="none" strike="noStrike" baseline="0" dirty="0" err="1">
                <a:latin typeface="LinLibertineI"/>
              </a:rPr>
              <a:t>cloth</a:t>
            </a:r>
            <a:r>
              <a:rPr lang="en-US" sz="1200" b="0" i="0" u="none" strike="noStrike" baseline="0" dirty="0">
                <a:latin typeface="LinLibertineI"/>
              </a:rPr>
              <a:t> </a:t>
            </a:r>
            <a:r>
              <a:rPr lang="en-US" sz="1200" b="0" i="0" u="none" strike="noStrike" baseline="0" dirty="0">
                <a:latin typeface="LinLibertineT"/>
              </a:rPr>
              <a:t>category, the </a:t>
            </a:r>
            <a:r>
              <a:rPr lang="en-US" sz="1200" b="0" i="0" u="none" strike="noStrike" baseline="0" dirty="0">
                <a:latin typeface="LinLibertineTI"/>
              </a:rPr>
              <a:t>neckline </a:t>
            </a:r>
            <a:r>
              <a:rPr lang="en-US" sz="1200" b="0" i="0" u="none" strike="noStrike" baseline="0" dirty="0">
                <a:latin typeface="LinLibertineT"/>
              </a:rPr>
              <a:t>and </a:t>
            </a:r>
            <a:r>
              <a:rPr lang="en-US" sz="1200" b="0" i="0" u="none" strike="noStrike" baseline="0" dirty="0">
                <a:latin typeface="LinLibertineTI"/>
              </a:rPr>
              <a:t>sleeve </a:t>
            </a:r>
            <a:r>
              <a:rPr lang="en-US" sz="1200" b="0" i="0" u="none" strike="noStrike" baseline="0" dirty="0">
                <a:latin typeface="LinLibertineT"/>
              </a:rPr>
              <a:t>are decided independently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E70849-FE4C-4B8B-B232-67B691BC15DD}"/>
              </a:ext>
            </a:extLst>
          </p:cNvPr>
          <p:cNvSpPr txBox="1"/>
          <p:nvPr/>
        </p:nvSpPr>
        <p:spPr>
          <a:xfrm flipH="1">
            <a:off x="7136346" y="4121813"/>
            <a:ext cx="230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 Tree loss function: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0382D5-B53C-44DA-9600-18EA089FC41B}"/>
              </a:ext>
            </a:extLst>
          </p:cNvPr>
          <p:cNvSpPr txBox="1"/>
          <p:nvPr/>
        </p:nvSpPr>
        <p:spPr>
          <a:xfrm flipH="1">
            <a:off x="7136346" y="5538767"/>
            <a:ext cx="230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Offline loss function: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9F07062-249B-494F-BA5B-EE69F5B267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5893" y="6076225"/>
            <a:ext cx="1323975" cy="3143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A55A076-2B4B-4192-B520-97111C44A4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91575" y="6417865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0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5A14-8EB0-4282-8261-5641D5CE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Fashion Retrieval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639A6-DA35-42E3-A28C-A11B253E1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05" y="5652002"/>
            <a:ext cx="2609850" cy="847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3E0C63-F698-4EAE-8A5F-296586DB5B1E}"/>
              </a:ext>
            </a:extLst>
          </p:cNvPr>
          <p:cNvSpPr txBox="1"/>
          <p:nvPr/>
        </p:nvSpPr>
        <p:spPr>
          <a:xfrm>
            <a:off x="838200" y="1623405"/>
            <a:ext cx="29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Integration of User Feedback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46BB6-1F3F-4929-9729-EB5B96E1B6B3}"/>
              </a:ext>
            </a:extLst>
          </p:cNvPr>
          <p:cNvSpPr txBox="1"/>
          <p:nvPr/>
        </p:nvSpPr>
        <p:spPr>
          <a:xfrm>
            <a:off x="4452498" y="4583166"/>
            <a:ext cx="1750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0" i="0" u="none" strike="noStrike" baseline="0" dirty="0">
                <a:latin typeface="LinLibertineT"/>
              </a:rPr>
              <a:t>give </a:t>
            </a:r>
            <a:r>
              <a:rPr lang="en-US" sz="1200" b="0" i="0" u="none" strike="noStrike" baseline="0" dirty="0">
                <a:latin typeface="LinLibertineTI"/>
              </a:rPr>
              <a:t>“yes”/“no” </a:t>
            </a:r>
            <a:r>
              <a:rPr lang="en-US" sz="1200" b="0" i="0" u="none" strike="noStrike" baseline="0" dirty="0">
                <a:latin typeface="LinLibertineT"/>
              </a:rPr>
              <a:t>feedback on fashion concepts to state which concepts are in or not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7C1604-7C28-4F1A-ABAE-6F54B53C5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36" y="3405702"/>
            <a:ext cx="219075" cy="1962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E3C33C-41E4-4DA5-AF9C-876892BF0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197" y="3559964"/>
            <a:ext cx="807270" cy="985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1AEF18-FDD1-4D31-8639-BFC11A347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048" y="3628672"/>
            <a:ext cx="1513988" cy="15139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3BFD7D-976E-4A1E-B5D1-22DE27F2DB25}"/>
              </a:ext>
            </a:extLst>
          </p:cNvPr>
          <p:cNvSpPr/>
          <p:nvPr/>
        </p:nvSpPr>
        <p:spPr>
          <a:xfrm>
            <a:off x="345830" y="2424480"/>
            <a:ext cx="984739" cy="981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Offline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84227E-8D32-4FCA-BE4D-1C7DBDF1AF4C}"/>
              </a:ext>
            </a:extLst>
          </p:cNvPr>
          <p:cNvCxnSpPr>
            <a:cxnSpLocks/>
          </p:cNvCxnSpPr>
          <p:nvPr/>
        </p:nvCxnSpPr>
        <p:spPr>
          <a:xfrm>
            <a:off x="1330569" y="2700997"/>
            <a:ext cx="577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ylinder 18">
            <a:extLst>
              <a:ext uri="{FF2B5EF4-FFF2-40B4-BE49-F238E27FC236}">
                <a16:creationId xmlns:a16="http://schemas.microsoft.com/office/drawing/2014/main" id="{E3AB38FD-3CC5-4FC6-AE7A-9A6EE190BFBE}"/>
              </a:ext>
            </a:extLst>
          </p:cNvPr>
          <p:cNvSpPr/>
          <p:nvPr/>
        </p:nvSpPr>
        <p:spPr>
          <a:xfrm>
            <a:off x="7573829" y="3628672"/>
            <a:ext cx="1533379" cy="8477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5C8084-CB27-4C05-9E09-8EC5DE4F4B4A}"/>
              </a:ext>
            </a:extLst>
          </p:cNvPr>
          <p:cNvCxnSpPr/>
          <p:nvPr/>
        </p:nvCxnSpPr>
        <p:spPr>
          <a:xfrm>
            <a:off x="4356247" y="4175762"/>
            <a:ext cx="567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5E29C6-533E-4446-84E4-D152C4E660BE}"/>
              </a:ext>
            </a:extLst>
          </p:cNvPr>
          <p:cNvCxnSpPr/>
          <p:nvPr/>
        </p:nvCxnSpPr>
        <p:spPr>
          <a:xfrm>
            <a:off x="5702467" y="4178105"/>
            <a:ext cx="725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12FF4C2-29DB-48A0-99F0-9A6BF577D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737" y="3375738"/>
            <a:ext cx="219075" cy="19431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1553B8-8976-4E37-A166-252578F41F3F}"/>
              </a:ext>
            </a:extLst>
          </p:cNvPr>
          <p:cNvCxnSpPr>
            <a:cxnSpLocks/>
          </p:cNvCxnSpPr>
          <p:nvPr/>
        </p:nvCxnSpPr>
        <p:spPr>
          <a:xfrm flipV="1">
            <a:off x="6871286" y="4175762"/>
            <a:ext cx="582613" cy="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2F901CE-F782-4878-9918-5C4EAC7F0785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 rot="5400000" flipH="1">
            <a:off x="7360573" y="3496452"/>
            <a:ext cx="129109" cy="1830782"/>
          </a:xfrm>
          <a:prstGeom prst="bentConnector4">
            <a:avLst>
              <a:gd name="adj1" fmla="val -829563"/>
              <a:gd name="adj2" fmla="val 1124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5455C5-B8C6-4D34-878D-9419CEC17787}"/>
                  </a:ext>
                </a:extLst>
              </p:cNvPr>
              <p:cNvSpPr txBox="1"/>
              <p:nvPr/>
            </p:nvSpPr>
            <p:spPr>
              <a:xfrm rot="16200000">
                <a:off x="7700342" y="4925700"/>
                <a:ext cx="9949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-</a:t>
                </a:r>
                <a:r>
                  <a:rPr lang="en-US" sz="1200" i="1" dirty="0" err="1"/>
                  <a:t>th</a:t>
                </a:r>
                <a:r>
                  <a:rPr lang="en-US" sz="1200" dirty="0"/>
                  <a:t> iteration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5455C5-B8C6-4D34-878D-9419CEC17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00342" y="4925700"/>
                <a:ext cx="994952" cy="276999"/>
              </a:xfrm>
              <a:prstGeom prst="rect">
                <a:avLst/>
              </a:prstGeom>
              <a:blipFill>
                <a:blip r:embed="rId8"/>
                <a:stretch>
                  <a:fillRect r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14BB3-06EB-44AB-8F88-33073B0CE4DB}"/>
                  </a:ext>
                </a:extLst>
              </p:cNvPr>
              <p:cNvSpPr txBox="1"/>
              <p:nvPr/>
            </p:nvSpPr>
            <p:spPr>
              <a:xfrm>
                <a:off x="1907755" y="2498960"/>
                <a:ext cx="1181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314BB3-06EB-44AB-8F88-33073B0CE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55" y="2498960"/>
                <a:ext cx="1181990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EC8A8804-62A6-468A-9562-E1FFAC602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4132" y="2504342"/>
            <a:ext cx="2543175" cy="3619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CA03741-406E-4C18-BBF7-0EBF52E40D43}"/>
              </a:ext>
            </a:extLst>
          </p:cNvPr>
          <p:cNvSpPr/>
          <p:nvPr/>
        </p:nvSpPr>
        <p:spPr>
          <a:xfrm>
            <a:off x="3774132" y="2424480"/>
            <a:ext cx="2653422" cy="5738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EDCC312-A7AE-4AAB-910B-23F1E80536A2}"/>
              </a:ext>
            </a:extLst>
          </p:cNvPr>
          <p:cNvCxnSpPr>
            <a:cxnSpLocks/>
          </p:cNvCxnSpPr>
          <p:nvPr/>
        </p:nvCxnSpPr>
        <p:spPr>
          <a:xfrm>
            <a:off x="3089745" y="2700997"/>
            <a:ext cx="577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EE0B741-1C2F-44F2-99D4-F64AE68A3460}"/>
              </a:ext>
            </a:extLst>
          </p:cNvPr>
          <p:cNvCxnSpPr>
            <a:cxnSpLocks/>
          </p:cNvCxnSpPr>
          <p:nvPr/>
        </p:nvCxnSpPr>
        <p:spPr>
          <a:xfrm>
            <a:off x="6727189" y="2697887"/>
            <a:ext cx="1912965" cy="9172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5514219-635A-4C7D-9CA9-8ADB4C37E647}"/>
              </a:ext>
            </a:extLst>
          </p:cNvPr>
          <p:cNvCxnSpPr>
            <a:stCxn id="19" idx="1"/>
            <a:endCxn id="11" idx="0"/>
          </p:cNvCxnSpPr>
          <p:nvPr/>
        </p:nvCxnSpPr>
        <p:spPr>
          <a:xfrm rot="16200000" flipV="1">
            <a:off x="6168062" y="1456214"/>
            <a:ext cx="222970" cy="4121945"/>
          </a:xfrm>
          <a:prstGeom prst="bentConnector3">
            <a:avLst>
              <a:gd name="adj1" fmla="val 2025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E3E6F7-0C6E-4ED5-AF22-1C082BAFABC2}"/>
                  </a:ext>
                </a:extLst>
              </p:cNvPr>
              <p:cNvSpPr txBox="1"/>
              <p:nvPr/>
            </p:nvSpPr>
            <p:spPr>
              <a:xfrm>
                <a:off x="6828718" y="4201000"/>
                <a:ext cx="667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E3E6F7-0C6E-4ED5-AF22-1C082BAFA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18" y="4201000"/>
                <a:ext cx="6677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9B012A-B6F6-46F2-B1F4-CD68618E0B6B}"/>
              </a:ext>
            </a:extLst>
          </p:cNvPr>
          <p:cNvCxnSpPr>
            <a:stCxn id="4" idx="0"/>
            <a:endCxn id="46" idx="2"/>
          </p:cNvCxnSpPr>
          <p:nvPr/>
        </p:nvCxnSpPr>
        <p:spPr>
          <a:xfrm flipH="1" flipV="1">
            <a:off x="7162592" y="4570332"/>
            <a:ext cx="159338" cy="108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AA66A77D-4362-4EF0-9189-A30B6328659B}"/>
              </a:ext>
            </a:extLst>
          </p:cNvPr>
          <p:cNvSpPr/>
          <p:nvPr/>
        </p:nvSpPr>
        <p:spPr>
          <a:xfrm>
            <a:off x="9270609" y="3727541"/>
            <a:ext cx="236670" cy="64998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1DCD039-172C-432C-B1A3-5D2C5A35F8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1608" y="1688474"/>
            <a:ext cx="1054377" cy="117781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6C81085-9C9B-43A5-9339-99F84780B5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99110" y="2915091"/>
            <a:ext cx="1089983" cy="11406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EFC1D9A-654F-4D64-BC77-6B7208154C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1126" y="4147706"/>
            <a:ext cx="985950" cy="9949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83FB8-9EB1-448E-8496-D14E7A0EBB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99110" y="5234595"/>
            <a:ext cx="1062440" cy="10816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64B18F-467C-4D4A-B480-DAA5D9796999}"/>
              </a:ext>
            </a:extLst>
          </p:cNvPr>
          <p:cNvSpPr txBox="1"/>
          <p:nvPr/>
        </p:nvSpPr>
        <p:spPr>
          <a:xfrm>
            <a:off x="8034632" y="2333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B9ABC6-588C-46E9-9D11-6A9DCF1B01E1}"/>
              </a:ext>
            </a:extLst>
          </p:cNvPr>
          <p:cNvSpPr txBox="1"/>
          <p:nvPr/>
        </p:nvSpPr>
        <p:spPr>
          <a:xfrm>
            <a:off x="7001694" y="2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9F9DE2-EF92-4B24-901B-0A5709A428AA}"/>
              </a:ext>
            </a:extLst>
          </p:cNvPr>
          <p:cNvSpPr txBox="1"/>
          <p:nvPr/>
        </p:nvSpPr>
        <p:spPr>
          <a:xfrm>
            <a:off x="4473581" y="3867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554B63-FFD1-49DB-9CBC-115E20D10F57}"/>
              </a:ext>
            </a:extLst>
          </p:cNvPr>
          <p:cNvSpPr txBox="1"/>
          <p:nvPr/>
        </p:nvSpPr>
        <p:spPr>
          <a:xfrm>
            <a:off x="7007621" y="38497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4F72D9-F31B-4575-9C24-CACAC3A87A85}"/>
              </a:ext>
            </a:extLst>
          </p:cNvPr>
          <p:cNvSpPr txBox="1"/>
          <p:nvPr/>
        </p:nvSpPr>
        <p:spPr>
          <a:xfrm>
            <a:off x="5894298" y="38678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49C51D-4068-49CE-9D9B-83C8B4C8983F}"/>
              </a:ext>
            </a:extLst>
          </p:cNvPr>
          <p:cNvSpPr txBox="1"/>
          <p:nvPr/>
        </p:nvSpPr>
        <p:spPr>
          <a:xfrm>
            <a:off x="6749501" y="5237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3F7F98F-E829-44F8-A673-BE301BE511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82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887D-38E4-498D-B0BE-F7E8E17F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Garamond" panose="02020404030301010803" pitchFamily="18" charset="0"/>
              </a:rPr>
              <a:t>Judgment Prediction via Injecting Legal Knowledge into Neural Networks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A5B43-8C53-4273-B8AA-0F36C7C2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3642"/>
            <a:ext cx="6026834" cy="3723837"/>
          </a:xfrm>
        </p:spPr>
        <p:txBody>
          <a:bodyPr>
            <a:normAutofit/>
          </a:bodyPr>
          <a:lstStyle/>
          <a:p>
            <a:r>
              <a:rPr lang="en-US" sz="2000" dirty="0"/>
              <a:t>The goal of Legal Judgment Prediction (LJP) is to </a:t>
            </a:r>
            <a:r>
              <a:rPr lang="en-US" sz="2000" b="1" dirty="0"/>
              <a:t>predict a law case’s judgment based on a given text</a:t>
            </a:r>
            <a:r>
              <a:rPr lang="en-US" sz="2000" dirty="0"/>
              <a:t>, which describes the finding facts of the law case.</a:t>
            </a:r>
          </a:p>
          <a:p>
            <a:pPr algn="l"/>
            <a:r>
              <a:rPr lang="en-US" sz="2000" b="0" i="0" u="none" strike="noStrike" baseline="0" dirty="0">
                <a:latin typeface="NimbusRomNo9L-Regu"/>
              </a:rPr>
              <a:t>Most of previous works treat LJP as a text </a:t>
            </a:r>
            <a:r>
              <a:rPr lang="en-US" sz="2000" b="1" i="0" u="none" strike="noStrike" baseline="0" dirty="0">
                <a:latin typeface="NimbusRomNo9L-Regu"/>
              </a:rPr>
              <a:t>classification task</a:t>
            </a:r>
            <a:r>
              <a:rPr lang="en-US" sz="2000" b="0" i="0" u="none" strike="noStrike" baseline="0" dirty="0">
                <a:latin typeface="NimbusRomNo9L-Regu"/>
              </a:rPr>
              <a:t>.</a:t>
            </a:r>
            <a:endParaRPr lang="en-US" sz="2200" dirty="0">
              <a:latin typeface="NimbusRomNo9L-Regu"/>
            </a:endParaRPr>
          </a:p>
          <a:p>
            <a:pPr algn="l"/>
            <a:r>
              <a:rPr lang="en-US" sz="2000" b="0" i="0" u="none" strike="noStrike" baseline="0" dirty="0">
                <a:latin typeface="NimbusRomNo9L-Regu"/>
              </a:rPr>
              <a:t>The </a:t>
            </a:r>
            <a:r>
              <a:rPr lang="en-US" sz="2000" b="1" i="0" u="none" strike="noStrike" baseline="0" dirty="0">
                <a:latin typeface="NimbusRomNo9L-Regu"/>
              </a:rPr>
              <a:t>advantages</a:t>
            </a:r>
            <a:r>
              <a:rPr lang="en-US" sz="2000" b="0" i="0" u="none" strike="noStrike" baseline="0" dirty="0">
                <a:latin typeface="NimbusRomNo9L-Regu"/>
              </a:rPr>
              <a:t> of representing legal knowledge as first-order logic rules have two folds.</a:t>
            </a:r>
          </a:p>
          <a:p>
            <a:pPr lvl="1"/>
            <a:r>
              <a:rPr lang="en-US" sz="1400" b="0" i="0" u="none" strike="noStrike" baseline="0" dirty="0">
                <a:latin typeface="NimbusRomNo9L-Regu"/>
              </a:rPr>
              <a:t>It makes judgment prediction more </a:t>
            </a:r>
            <a:r>
              <a:rPr lang="en-US" sz="1400" b="1" i="0" u="none" strike="noStrike" baseline="0" dirty="0">
                <a:latin typeface="NimbusRomNo9L-Regu"/>
              </a:rPr>
              <a:t>interpretable</a:t>
            </a:r>
            <a:r>
              <a:rPr lang="en-US" sz="1400" b="0" i="0" u="none" strike="noStrike" baseline="0" dirty="0">
                <a:latin typeface="NimbusRomNo9L-Regu"/>
              </a:rPr>
              <a:t>, which is critical in the legal domain.</a:t>
            </a:r>
          </a:p>
          <a:p>
            <a:pPr lvl="1"/>
            <a:r>
              <a:rPr lang="en-US" sz="1400" b="0" i="0" u="none" strike="noStrike" baseline="0" dirty="0">
                <a:latin typeface="NimbusRomNo9L-Regu"/>
              </a:rPr>
              <a:t>logic rules provide models with </a:t>
            </a:r>
            <a:r>
              <a:rPr lang="en-US" sz="1400" b="1" i="0" u="none" strike="noStrike" baseline="0" dirty="0">
                <a:latin typeface="NimbusRomNo9L-Regu"/>
              </a:rPr>
              <a:t>inductive bias</a:t>
            </a:r>
            <a:r>
              <a:rPr lang="en-US" sz="1400" b="0" i="0" u="none" strike="noStrike" baseline="0" dirty="0">
                <a:latin typeface="NimbusRomNo9L-Regu"/>
              </a:rPr>
              <a:t>, which reduces the dependency of neural networks on data</a:t>
            </a:r>
            <a:endParaRPr lang="en-US" sz="800" b="0" i="0" u="none" strike="noStrike" baseline="0" dirty="0">
              <a:latin typeface="NimbusRomNo9L-Regu"/>
            </a:endParaRPr>
          </a:p>
          <a:p>
            <a:pPr algn="l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D4CB6-5419-4A7C-8381-8EB13526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431" y="2093642"/>
            <a:ext cx="4619625" cy="300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053F4-1075-44CD-AA0B-521A89C8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88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684E15-4719-4102-87BB-290DF5D1F0A4}"/>
              </a:ext>
            </a:extLst>
          </p:cNvPr>
          <p:cNvSpPr/>
          <p:nvPr/>
        </p:nvSpPr>
        <p:spPr>
          <a:xfrm>
            <a:off x="942535" y="689314"/>
            <a:ext cx="4586068" cy="5852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7C23F-3EFE-4D5D-B3AD-4AEAD2B5531F}"/>
              </a:ext>
            </a:extLst>
          </p:cNvPr>
          <p:cNvSpPr txBox="1"/>
          <p:nvPr/>
        </p:nvSpPr>
        <p:spPr>
          <a:xfrm>
            <a:off x="942535" y="381537"/>
            <a:ext cx="4688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Which parts of the claims are significant for the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B0A56-5996-40C3-8FDE-668310CA9B4D}"/>
              </a:ext>
            </a:extLst>
          </p:cNvPr>
          <p:cNvSpPr txBox="1"/>
          <p:nvPr/>
        </p:nvSpPr>
        <p:spPr>
          <a:xfrm>
            <a:off x="1883898" y="812425"/>
            <a:ext cx="2703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Co-Attention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9E0AF8-EFDE-4C5E-8222-EDD5F29760EB}"/>
              </a:ext>
            </a:extLst>
          </p:cNvPr>
          <p:cNvSpPr/>
          <p:nvPr/>
        </p:nvSpPr>
        <p:spPr>
          <a:xfrm>
            <a:off x="1111347" y="1331591"/>
            <a:ext cx="4248443" cy="6752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3BD393-B0B6-4A4A-8C27-14F0A9306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422" y="1354891"/>
            <a:ext cx="2295525" cy="628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A34599-7701-4F5C-9BD8-109397488EBF}"/>
              </a:ext>
            </a:extLst>
          </p:cNvPr>
          <p:cNvSpPr txBox="1"/>
          <p:nvPr/>
        </p:nvSpPr>
        <p:spPr>
          <a:xfrm>
            <a:off x="1055075" y="1342326"/>
            <a:ext cx="1958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Word Embedding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A8A2EB-5617-49F8-ABB1-3120863A6D70}"/>
              </a:ext>
            </a:extLst>
          </p:cNvPr>
          <p:cNvSpPr/>
          <p:nvPr/>
        </p:nvSpPr>
        <p:spPr>
          <a:xfrm>
            <a:off x="1111347" y="2291318"/>
            <a:ext cx="4248443" cy="6752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32F6BE-C533-43BA-8660-0B226CCB6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59" y="2334792"/>
            <a:ext cx="2457450" cy="628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F78FB8-FBB7-44FC-9ECD-DA8A2A15D796}"/>
              </a:ext>
            </a:extLst>
          </p:cNvPr>
          <p:cNvSpPr txBox="1"/>
          <p:nvPr/>
        </p:nvSpPr>
        <p:spPr>
          <a:xfrm>
            <a:off x="1055075" y="2331667"/>
            <a:ext cx="1547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Contextual Representation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47D063-2E10-4168-9AE3-F6601C48DD59}"/>
              </a:ext>
            </a:extLst>
          </p:cNvPr>
          <p:cNvSpPr/>
          <p:nvPr/>
        </p:nvSpPr>
        <p:spPr>
          <a:xfrm>
            <a:off x="1111346" y="3291394"/>
            <a:ext cx="4248443" cy="2115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B8DDE8-C602-472C-AF1F-4A35E1115797}"/>
              </a:ext>
            </a:extLst>
          </p:cNvPr>
          <p:cNvSpPr txBox="1"/>
          <p:nvPr/>
        </p:nvSpPr>
        <p:spPr>
          <a:xfrm>
            <a:off x="2307100" y="3316400"/>
            <a:ext cx="1958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Attention Layer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841895-45FA-4361-BDB8-05AEE7265D4C}"/>
              </a:ext>
            </a:extLst>
          </p:cNvPr>
          <p:cNvCxnSpPr>
            <a:stCxn id="8" idx="2"/>
          </p:cNvCxnSpPr>
          <p:nvPr/>
        </p:nvCxnSpPr>
        <p:spPr>
          <a:xfrm>
            <a:off x="3235569" y="2006840"/>
            <a:ext cx="0" cy="284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43E71C-CEF2-4B75-987A-F1D7729214A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3235568" y="2966567"/>
            <a:ext cx="1" cy="324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6268D6-AA7F-4321-B9AF-51AB58417D7F}"/>
              </a:ext>
            </a:extLst>
          </p:cNvPr>
          <p:cNvCxnSpPr/>
          <p:nvPr/>
        </p:nvCxnSpPr>
        <p:spPr>
          <a:xfrm>
            <a:off x="1111346" y="3953019"/>
            <a:ext cx="42484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9058C52-B16A-491A-8DF5-543FF13C1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018" y="3609232"/>
            <a:ext cx="1943100" cy="2857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083CD-7FDC-4E95-80FE-614EDE394943}"/>
              </a:ext>
            </a:extLst>
          </p:cNvPr>
          <p:cNvCxnSpPr/>
          <p:nvPr/>
        </p:nvCxnSpPr>
        <p:spPr>
          <a:xfrm>
            <a:off x="1111346" y="4979955"/>
            <a:ext cx="42484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33C4B0-B98D-46BF-897E-09D5C8EA0E58}"/>
              </a:ext>
            </a:extLst>
          </p:cNvPr>
          <p:cNvCxnSpPr>
            <a:cxnSpLocks/>
          </p:cNvCxnSpPr>
          <p:nvPr/>
        </p:nvCxnSpPr>
        <p:spPr>
          <a:xfrm>
            <a:off x="3235568" y="3953019"/>
            <a:ext cx="0" cy="1026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2E714CD-8737-4E84-BE52-E11A3731A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114" y="4115094"/>
            <a:ext cx="1980660" cy="2116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7F3F9A6-69FD-488F-B60D-B1C688680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528" y="4417419"/>
            <a:ext cx="1800225" cy="4667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B79981-33AE-4ADA-AF98-79B4387DB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8447" y="4097231"/>
            <a:ext cx="2051341" cy="80010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249C8C-6759-41FC-84E8-B40F081A2A73}"/>
              </a:ext>
            </a:extLst>
          </p:cNvPr>
          <p:cNvCxnSpPr/>
          <p:nvPr/>
        </p:nvCxnSpPr>
        <p:spPr>
          <a:xfrm>
            <a:off x="1111342" y="3609232"/>
            <a:ext cx="42484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DA700EC-3F16-4865-9237-46E557133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953" y="5031193"/>
            <a:ext cx="2943225" cy="33337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EF7A80E-E0E5-428D-A89A-5050F0E16E08}"/>
              </a:ext>
            </a:extLst>
          </p:cNvPr>
          <p:cNvSpPr/>
          <p:nvPr/>
        </p:nvSpPr>
        <p:spPr>
          <a:xfrm>
            <a:off x="6706182" y="3115485"/>
            <a:ext cx="4586068" cy="3425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BAA009-2CF7-4A5B-A7F9-AEBA3C6F109D}"/>
              </a:ext>
            </a:extLst>
          </p:cNvPr>
          <p:cNvSpPr/>
          <p:nvPr/>
        </p:nvSpPr>
        <p:spPr>
          <a:xfrm>
            <a:off x="1111342" y="5724974"/>
            <a:ext cx="4248443" cy="563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F048996-11C4-418A-A299-28A0AEC5C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9264" y="5993561"/>
            <a:ext cx="1752600" cy="23812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23E9FD7-7950-49C3-950A-E02F7B07A6E0}"/>
              </a:ext>
            </a:extLst>
          </p:cNvPr>
          <p:cNvSpPr txBox="1"/>
          <p:nvPr/>
        </p:nvSpPr>
        <p:spPr>
          <a:xfrm>
            <a:off x="2328983" y="5694272"/>
            <a:ext cx="1958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Output Layer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721E88-995B-46FA-B49C-7B112021FDBE}"/>
              </a:ext>
            </a:extLst>
          </p:cNvPr>
          <p:cNvSpPr/>
          <p:nvPr/>
        </p:nvSpPr>
        <p:spPr>
          <a:xfrm>
            <a:off x="6876863" y="2236216"/>
            <a:ext cx="4248443" cy="563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59BCC9B-C0F5-4F5D-9924-A4CFCEED18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691" y="2362648"/>
            <a:ext cx="2305050" cy="304800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9487415-BADF-4A4C-8D3C-FDA3EFCD5273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 flipV="1">
            <a:off x="5359785" y="2518132"/>
            <a:ext cx="1517078" cy="34887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0D8C8E-A197-4D17-8908-FD0EE88E0A36}"/>
              </a:ext>
            </a:extLst>
          </p:cNvPr>
          <p:cNvSpPr txBox="1"/>
          <p:nvPr/>
        </p:nvSpPr>
        <p:spPr>
          <a:xfrm rot="16200000">
            <a:off x="5342997" y="3243465"/>
            <a:ext cx="1296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Implicit reasoning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DF36E93-F8AC-4C0D-A348-64A512D63B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9593703" y="5095203"/>
            <a:ext cx="814237" cy="475734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27290FA-01BF-4B62-992C-5A24C4449684}"/>
              </a:ext>
            </a:extLst>
          </p:cNvPr>
          <p:cNvSpPr/>
          <p:nvPr/>
        </p:nvSpPr>
        <p:spPr>
          <a:xfrm>
            <a:off x="6876863" y="1158135"/>
            <a:ext cx="4248443" cy="757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3E77C09-B3F5-4F71-91C1-804E149C86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1022" y="1256266"/>
            <a:ext cx="1704975" cy="6477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30D1ABC-1A27-4A00-84EA-4845215B41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3067" y="1442196"/>
            <a:ext cx="1809750" cy="2667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5FF2690-E9BC-49EC-9293-A632E3A70359}"/>
              </a:ext>
            </a:extLst>
          </p:cNvPr>
          <p:cNvSpPr txBox="1"/>
          <p:nvPr/>
        </p:nvSpPr>
        <p:spPr>
          <a:xfrm>
            <a:off x="7647545" y="3173994"/>
            <a:ext cx="2703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Knowledge Injection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BB0D48F-9A5F-49EF-B837-ECFF6D47410E}"/>
              </a:ext>
            </a:extLst>
          </p:cNvPr>
          <p:cNvSpPr/>
          <p:nvPr/>
        </p:nvSpPr>
        <p:spPr>
          <a:xfrm>
            <a:off x="10305980" y="5209061"/>
            <a:ext cx="943480" cy="5008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Heuristic Rules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6A53F1A-0700-4BCF-A07B-5ADA51EF1D07}"/>
              </a:ext>
            </a:extLst>
          </p:cNvPr>
          <p:cNvSpPr/>
          <p:nvPr/>
        </p:nvSpPr>
        <p:spPr>
          <a:xfrm>
            <a:off x="6874994" y="4665386"/>
            <a:ext cx="2733229" cy="1623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97DBB1A-3532-49B4-975A-F855DCE0C7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5159" y="5740189"/>
            <a:ext cx="1943100" cy="5334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674990D-F58A-4806-9E08-DFBE8398D0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89441" y="5031632"/>
            <a:ext cx="1714500" cy="3048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DC8C231-4680-4063-86E0-2285E4F8BC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9441" y="5407433"/>
            <a:ext cx="2571750" cy="33337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75B626D0-65C8-4EDB-B982-B23A76D849E8}"/>
              </a:ext>
            </a:extLst>
          </p:cNvPr>
          <p:cNvSpPr txBox="1"/>
          <p:nvPr/>
        </p:nvSpPr>
        <p:spPr>
          <a:xfrm>
            <a:off x="10000821" y="484652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21EF5BC-468A-48A8-B442-4A477BE1B83D}"/>
              </a:ext>
            </a:extLst>
          </p:cNvPr>
          <p:cNvCxnSpPr>
            <a:stCxn id="76" idx="0"/>
            <a:endCxn id="86" idx="3"/>
          </p:cNvCxnSpPr>
          <p:nvPr/>
        </p:nvCxnSpPr>
        <p:spPr>
          <a:xfrm rot="16200000" flipV="1">
            <a:off x="10419120" y="4850460"/>
            <a:ext cx="177868" cy="5393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4225E16-7502-43C6-A823-A4E21E59094D}"/>
              </a:ext>
            </a:extLst>
          </p:cNvPr>
          <p:cNvSpPr/>
          <p:nvPr/>
        </p:nvSpPr>
        <p:spPr>
          <a:xfrm>
            <a:off x="8389624" y="3788692"/>
            <a:ext cx="1875328" cy="4574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D24C12E-34E7-4140-84D8-C6E89C06B75C}"/>
                  </a:ext>
                </a:extLst>
              </p:cNvPr>
              <p:cNvSpPr txBox="1"/>
              <p:nvPr/>
            </p:nvSpPr>
            <p:spPr>
              <a:xfrm flipH="1">
                <a:off x="8544999" y="3801149"/>
                <a:ext cx="159779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D24C12E-34E7-4140-84D8-C6E89C06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544999" y="3801149"/>
                <a:ext cx="1597790" cy="430887"/>
              </a:xfrm>
              <a:prstGeom prst="rect">
                <a:avLst/>
              </a:prstGeom>
              <a:blipFill>
                <a:blip r:embed="rId1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3E6CF630-B47B-45A3-88F2-E3D935778404}"/>
              </a:ext>
            </a:extLst>
          </p:cNvPr>
          <p:cNvSpPr txBox="1"/>
          <p:nvPr/>
        </p:nvSpPr>
        <p:spPr>
          <a:xfrm>
            <a:off x="9638984" y="3852710"/>
            <a:ext cx="4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5185036-33CF-41AC-B54D-87DE23DC8429}"/>
              </a:ext>
            </a:extLst>
          </p:cNvPr>
          <p:cNvCxnSpPr>
            <a:cxnSpLocks/>
            <a:stCxn id="63" idx="3"/>
            <a:endCxn id="93" idx="2"/>
          </p:cNvCxnSpPr>
          <p:nvPr/>
        </p:nvCxnSpPr>
        <p:spPr>
          <a:xfrm rot="16200000" flipV="1">
            <a:off x="9574616" y="4499746"/>
            <a:ext cx="703910" cy="1485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139079D5-E4D3-4812-9E58-880085B9F2FA}"/>
              </a:ext>
            </a:extLst>
          </p:cNvPr>
          <p:cNvSpPr txBox="1"/>
          <p:nvPr/>
        </p:nvSpPr>
        <p:spPr>
          <a:xfrm>
            <a:off x="8907782" y="3863802"/>
            <a:ext cx="42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4867BA6B-9EFB-49C0-B0FB-27338F181F01}"/>
              </a:ext>
            </a:extLst>
          </p:cNvPr>
          <p:cNvCxnSpPr>
            <a:cxnSpLocks/>
            <a:stCxn id="79" idx="0"/>
            <a:endCxn id="97" idx="2"/>
          </p:cNvCxnSpPr>
          <p:nvPr/>
        </p:nvCxnSpPr>
        <p:spPr>
          <a:xfrm rot="5400000" flipH="1" flipV="1">
            <a:off x="8465237" y="4009506"/>
            <a:ext cx="432252" cy="8795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50E17C2-DF40-495B-8269-99739F301C38}"/>
              </a:ext>
            </a:extLst>
          </p:cNvPr>
          <p:cNvCxnSpPr>
            <a:stCxn id="48" idx="0"/>
            <a:endCxn id="54" idx="2"/>
          </p:cNvCxnSpPr>
          <p:nvPr/>
        </p:nvCxnSpPr>
        <p:spPr>
          <a:xfrm flipV="1">
            <a:off x="8999216" y="2800047"/>
            <a:ext cx="1869" cy="31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ECB74B2-1803-46AF-B492-121E962664C5}"/>
              </a:ext>
            </a:extLst>
          </p:cNvPr>
          <p:cNvCxnSpPr>
            <a:stCxn id="54" idx="0"/>
            <a:endCxn id="66" idx="2"/>
          </p:cNvCxnSpPr>
          <p:nvPr/>
        </p:nvCxnSpPr>
        <p:spPr>
          <a:xfrm flipV="1">
            <a:off x="9001085" y="1916000"/>
            <a:ext cx="0" cy="320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A2D7099-256D-4F7C-B212-7E4D779C843A}"/>
              </a:ext>
            </a:extLst>
          </p:cNvPr>
          <p:cNvSpPr txBox="1"/>
          <p:nvPr/>
        </p:nvSpPr>
        <p:spPr>
          <a:xfrm>
            <a:off x="6866132" y="4695668"/>
            <a:ext cx="1958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Legal Knowledge: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521A8E9-580E-4419-88A0-4F168453AEB7}"/>
              </a:ext>
            </a:extLst>
          </p:cNvPr>
          <p:cNvSpPr txBox="1"/>
          <p:nvPr/>
        </p:nvSpPr>
        <p:spPr>
          <a:xfrm rot="16200000">
            <a:off x="5144894" y="5089677"/>
            <a:ext cx="2587147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1" u="none" strike="noStrike" baseline="0" dirty="0">
                <a:latin typeface="NimbusRomNo9L-Regu"/>
              </a:rPr>
              <a:t>if the current claim is for interest</a:t>
            </a:r>
            <a:endParaRPr lang="en-US" sz="1400" i="1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A0C7711-C73C-4310-AD82-214013CE5434}"/>
              </a:ext>
            </a:extLst>
          </p:cNvPr>
          <p:cNvSpPr/>
          <p:nvPr/>
        </p:nvSpPr>
        <p:spPr>
          <a:xfrm>
            <a:off x="7001022" y="4979955"/>
            <a:ext cx="410105" cy="42681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20F6876A-841F-40F2-97DD-1B8107891087}"/>
              </a:ext>
            </a:extLst>
          </p:cNvPr>
          <p:cNvCxnSpPr>
            <a:stCxn id="114" idx="2"/>
            <a:endCxn id="113" idx="2"/>
          </p:cNvCxnSpPr>
          <p:nvPr/>
        </p:nvCxnSpPr>
        <p:spPr>
          <a:xfrm rot="10800000" flipV="1">
            <a:off x="6592356" y="5193363"/>
            <a:ext cx="408666" cy="50201"/>
          </a:xfrm>
          <a:prstGeom prst="bentConnector5">
            <a:avLst>
              <a:gd name="adj1" fmla="val 55938"/>
              <a:gd name="adj2" fmla="val 880476"/>
              <a:gd name="adj3" fmla="val 440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CC42452-6338-4303-9417-58C85EA41FBB}"/>
              </a:ext>
            </a:extLst>
          </p:cNvPr>
          <p:cNvSpPr txBox="1"/>
          <p:nvPr/>
        </p:nvSpPr>
        <p:spPr>
          <a:xfrm>
            <a:off x="7451406" y="297023"/>
            <a:ext cx="48674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i="1" dirty="0"/>
              <a:t>Overall training workflow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5A3B008-5CCC-4A03-A841-7CF45532AE84}"/>
              </a:ext>
            </a:extLst>
          </p:cNvPr>
          <p:cNvSpPr txBox="1"/>
          <p:nvPr/>
        </p:nvSpPr>
        <p:spPr>
          <a:xfrm>
            <a:off x="8019752" y="1133870"/>
            <a:ext cx="1958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Objective to maximize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6BF03711-9A88-43A2-97D5-3B96E4BC8D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9037" y="3680035"/>
            <a:ext cx="1412408" cy="7807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DA250B-50C8-4DFF-B787-844A6FF254FC}"/>
              </a:ext>
            </a:extLst>
          </p:cNvPr>
          <p:cNvCxnSpPr>
            <a:stCxn id="17" idx="2"/>
            <a:endCxn id="51" idx="0"/>
          </p:cNvCxnSpPr>
          <p:nvPr/>
        </p:nvCxnSpPr>
        <p:spPr>
          <a:xfrm flipH="1">
            <a:off x="3235564" y="5406772"/>
            <a:ext cx="4" cy="318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DD0F2F35-0BA8-49E3-B2EC-425390CDA8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-1475118" y="4940916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55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787156"/>
            <a:ext cx="8474613" cy="1325563"/>
          </a:xfrm>
        </p:spPr>
        <p:txBody>
          <a:bodyPr>
            <a:no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Physics-informed neural network: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000" dirty="0">
                <a:latin typeface="Garamond" panose="02020404030301010803" pitchFamily="18" charset="0"/>
              </a:rPr>
              <a:t>Neural networks that are trained to solve supervised learning tasks </a:t>
            </a:r>
            <a:br>
              <a:rPr lang="en-US" sz="2000" dirty="0">
                <a:latin typeface="Garamond" panose="02020404030301010803" pitchFamily="18" charset="0"/>
              </a:rPr>
            </a:br>
            <a:r>
              <a:rPr lang="en-US" sz="2000" dirty="0">
                <a:latin typeface="Garamond" panose="02020404030301010803" pitchFamily="18" charset="0"/>
              </a:rPr>
              <a:t>while respecting any given laws of physics.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15" y="2430462"/>
            <a:ext cx="6829425" cy="3419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373" y="1690688"/>
            <a:ext cx="3958999" cy="696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078" y="2763951"/>
            <a:ext cx="4319588" cy="504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078" y="3460507"/>
            <a:ext cx="3384551" cy="1253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4373" y="4905777"/>
            <a:ext cx="2048556" cy="510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373" y="5605772"/>
            <a:ext cx="1773120" cy="464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373" y="6259861"/>
            <a:ext cx="2333818" cy="355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41603B-1CF8-4DFC-A058-F691E0E129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5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8563-D66E-4FB2-A297-1BFB2536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BC502-10DD-4A90-817F-0E5348839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Hybrid Learning</a:t>
            </a:r>
          </a:p>
          <a:p>
            <a:r>
              <a:rPr lang="en-US" dirty="0"/>
              <a:t>Hybrid systems</a:t>
            </a:r>
          </a:p>
          <a:p>
            <a:r>
              <a:rPr lang="en-US" dirty="0"/>
              <a:t>Neuro-symbolic AI</a:t>
            </a:r>
          </a:p>
          <a:p>
            <a:r>
              <a:rPr lang="en-US" dirty="0"/>
              <a:t>Symbol-manipulation</a:t>
            </a:r>
          </a:p>
          <a:p>
            <a:r>
              <a:rPr lang="en-US" dirty="0"/>
              <a:t>Symbolic AI</a:t>
            </a:r>
          </a:p>
          <a:p>
            <a:r>
              <a:rPr lang="en-US" dirty="0"/>
              <a:t>Knowledge-driven, Reasoning-based, centered around cognitive models</a:t>
            </a:r>
          </a:p>
          <a:p>
            <a:r>
              <a:rPr lang="en-US" dirty="0"/>
              <a:t>Informed ML</a:t>
            </a:r>
          </a:p>
          <a:p>
            <a:r>
              <a:rPr lang="en-US" dirty="0"/>
              <a:t>Data-driven and knowledge driven learning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F34D0-E701-435B-8835-C3F62D1A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62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C2B23B-51A6-4756-B641-489B6E7D6D0A}"/>
              </a:ext>
            </a:extLst>
          </p:cNvPr>
          <p:cNvSpPr/>
          <p:nvPr/>
        </p:nvSpPr>
        <p:spPr>
          <a:xfrm>
            <a:off x="3842186" y="1585788"/>
            <a:ext cx="1364567" cy="1153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FDFA4-8043-4A2C-9115-0A542679D92C}"/>
              </a:ext>
            </a:extLst>
          </p:cNvPr>
          <p:cNvSpPr txBox="1"/>
          <p:nvPr/>
        </p:nvSpPr>
        <p:spPr>
          <a:xfrm>
            <a:off x="3842186" y="1617496"/>
            <a:ext cx="1236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Extract Knowledge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80BC5C-C7FF-4DE1-8AA5-C6A315117F10}"/>
              </a:ext>
            </a:extLst>
          </p:cNvPr>
          <p:cNvSpPr/>
          <p:nvPr/>
        </p:nvSpPr>
        <p:spPr>
          <a:xfrm>
            <a:off x="3916792" y="1895424"/>
            <a:ext cx="1237630" cy="31944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Manually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28AD2B-B553-4719-98DD-C26B3D936921}"/>
              </a:ext>
            </a:extLst>
          </p:cNvPr>
          <p:cNvSpPr/>
          <p:nvPr/>
        </p:nvSpPr>
        <p:spPr>
          <a:xfrm>
            <a:off x="3916792" y="2318993"/>
            <a:ext cx="1237630" cy="31944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Semi-Auto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D8EB17-01C0-4250-821E-0A9F6894F66F}"/>
              </a:ext>
            </a:extLst>
          </p:cNvPr>
          <p:cNvSpPr/>
          <p:nvPr/>
        </p:nvSpPr>
        <p:spPr>
          <a:xfrm>
            <a:off x="5253879" y="1585788"/>
            <a:ext cx="1364567" cy="1153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590ED-EAE6-403E-B560-68485D051BC9}"/>
              </a:ext>
            </a:extLst>
          </p:cNvPr>
          <p:cNvSpPr txBox="1"/>
          <p:nvPr/>
        </p:nvSpPr>
        <p:spPr>
          <a:xfrm>
            <a:off x="5253879" y="1617496"/>
            <a:ext cx="1394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Represent Knowledge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3332AC-10D7-4AD4-BFBE-AE1E1BB3F15F}"/>
              </a:ext>
            </a:extLst>
          </p:cNvPr>
          <p:cNvSpPr/>
          <p:nvPr/>
        </p:nvSpPr>
        <p:spPr>
          <a:xfrm>
            <a:off x="5328485" y="1895424"/>
            <a:ext cx="1237630" cy="3194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Logic Rules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ED447B-49C8-4783-9E6F-A4899417727C}"/>
              </a:ext>
            </a:extLst>
          </p:cNvPr>
          <p:cNvSpPr/>
          <p:nvPr/>
        </p:nvSpPr>
        <p:spPr>
          <a:xfrm>
            <a:off x="5328485" y="2318993"/>
            <a:ext cx="1237630" cy="3194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Knowledge Graphs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FCED16-BD1E-43BA-8791-83164B8437C4}"/>
              </a:ext>
            </a:extLst>
          </p:cNvPr>
          <p:cNvSpPr/>
          <p:nvPr/>
        </p:nvSpPr>
        <p:spPr>
          <a:xfrm>
            <a:off x="2445217" y="200442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F3D0D6-5C6B-4237-A84E-9B49D322D5D2}"/>
              </a:ext>
            </a:extLst>
          </p:cNvPr>
          <p:cNvSpPr txBox="1"/>
          <p:nvPr/>
        </p:nvSpPr>
        <p:spPr>
          <a:xfrm>
            <a:off x="2582594" y="200442"/>
            <a:ext cx="965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E13638-8614-4902-8080-5F47C1E651E0}"/>
                  </a:ext>
                </a:extLst>
              </p:cNvPr>
              <p:cNvSpPr txBox="1"/>
              <p:nvPr/>
            </p:nvSpPr>
            <p:spPr>
              <a:xfrm>
                <a:off x="2686866" y="525262"/>
                <a:ext cx="96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E13638-8614-4902-8080-5F47C1E65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66" y="525262"/>
                <a:ext cx="965649" cy="307777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65CCC416-6960-499A-9464-8DB7BB5B6A87}"/>
              </a:ext>
            </a:extLst>
          </p:cNvPr>
          <p:cNvSpPr/>
          <p:nvPr/>
        </p:nvSpPr>
        <p:spPr>
          <a:xfrm>
            <a:off x="4477163" y="198583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CCC32-C61D-4CF1-BC77-53423083807D}"/>
              </a:ext>
            </a:extLst>
          </p:cNvPr>
          <p:cNvSpPr txBox="1"/>
          <p:nvPr/>
        </p:nvSpPr>
        <p:spPr>
          <a:xfrm>
            <a:off x="4477163" y="200442"/>
            <a:ext cx="84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010094-0ADB-4BC4-B1A8-604C3C463275}"/>
                  </a:ext>
                </a:extLst>
              </p:cNvPr>
              <p:cNvSpPr txBox="1"/>
              <p:nvPr/>
            </p:nvSpPr>
            <p:spPr>
              <a:xfrm>
                <a:off x="4834555" y="278720"/>
                <a:ext cx="88056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0" dirty="0"/>
              </a:p>
              <a:p>
                <a:r>
                  <a:rPr lang="en-US" sz="1400" dirty="0"/>
                  <a:t>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010094-0ADB-4BC4-B1A8-604C3C46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555" y="278720"/>
                <a:ext cx="880562" cy="738664"/>
              </a:xfrm>
              <a:prstGeom prst="rect">
                <a:avLst/>
              </a:prstGeom>
              <a:blipFill>
                <a:blip r:embed="rId4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2CA82150-F987-471F-981E-E93C0D3D1E26}"/>
              </a:ext>
            </a:extLst>
          </p:cNvPr>
          <p:cNvSpPr/>
          <p:nvPr/>
        </p:nvSpPr>
        <p:spPr>
          <a:xfrm>
            <a:off x="2381071" y="1385699"/>
            <a:ext cx="1364566" cy="1574177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9ED604-D0EE-4A5F-B545-8AF378955816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3676592" y="607984"/>
            <a:ext cx="800571" cy="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9DF862-20A5-425E-AE2E-A1DC9A6742B1}"/>
              </a:ext>
            </a:extLst>
          </p:cNvPr>
          <p:cNvSpPr txBox="1"/>
          <p:nvPr/>
        </p:nvSpPr>
        <p:spPr>
          <a:xfrm>
            <a:off x="2381070" y="1362864"/>
            <a:ext cx="1364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Garamond" panose="02020404030301010803" pitchFamily="18" charset="0"/>
              </a:rPr>
              <a:t>Prior Knowledge: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282445-B99A-4D9E-BD51-E04A05872AD1}"/>
              </a:ext>
            </a:extLst>
          </p:cNvPr>
          <p:cNvSpPr/>
          <p:nvPr/>
        </p:nvSpPr>
        <p:spPr>
          <a:xfrm>
            <a:off x="3745636" y="1389542"/>
            <a:ext cx="3038625" cy="1574177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A50C5A-C657-4CFF-BD4C-E3B56C076551}"/>
              </a:ext>
            </a:extLst>
          </p:cNvPr>
          <p:cNvSpPr/>
          <p:nvPr/>
        </p:nvSpPr>
        <p:spPr>
          <a:xfrm>
            <a:off x="7053441" y="193776"/>
            <a:ext cx="1801718" cy="27661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44534F-42AB-4400-82B6-21BB4B693D71}"/>
              </a:ext>
            </a:extLst>
          </p:cNvPr>
          <p:cNvSpPr txBox="1"/>
          <p:nvPr/>
        </p:nvSpPr>
        <p:spPr>
          <a:xfrm>
            <a:off x="7053439" y="279417"/>
            <a:ext cx="112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ML Pipeline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C0FBFB-C640-45F0-83A6-16504826D7FF}"/>
              </a:ext>
            </a:extLst>
          </p:cNvPr>
          <p:cNvSpPr/>
          <p:nvPr/>
        </p:nvSpPr>
        <p:spPr>
          <a:xfrm>
            <a:off x="7178612" y="794333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Training Data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C43FCF-5EF2-4EDB-BA59-D94A3E3AEFD6}"/>
              </a:ext>
            </a:extLst>
          </p:cNvPr>
          <p:cNvSpPr/>
          <p:nvPr/>
        </p:nvSpPr>
        <p:spPr>
          <a:xfrm>
            <a:off x="7177480" y="1333268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Hypothesis Set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1B33C94-FC9D-4649-B2EF-11A68A4395B9}"/>
              </a:ext>
            </a:extLst>
          </p:cNvPr>
          <p:cNvSpPr/>
          <p:nvPr/>
        </p:nvSpPr>
        <p:spPr>
          <a:xfrm>
            <a:off x="7177479" y="1874969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Learning Algorithm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2E9F6A-6FDF-41FA-890E-A97EBADB0151}"/>
              </a:ext>
            </a:extLst>
          </p:cNvPr>
          <p:cNvSpPr/>
          <p:nvPr/>
        </p:nvSpPr>
        <p:spPr>
          <a:xfrm>
            <a:off x="7177478" y="2413904"/>
            <a:ext cx="1535869" cy="3767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Final Hypothesis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61656D-E5AC-4203-B0CE-841C1936D813}"/>
              </a:ext>
            </a:extLst>
          </p:cNvPr>
          <p:cNvSpPr/>
          <p:nvPr/>
        </p:nvSpPr>
        <p:spPr>
          <a:xfrm>
            <a:off x="9306284" y="198582"/>
            <a:ext cx="1231375" cy="81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A28F3C-8608-428B-8558-98F4B1232D85}"/>
              </a:ext>
            </a:extLst>
          </p:cNvPr>
          <p:cNvSpPr txBox="1"/>
          <p:nvPr/>
        </p:nvSpPr>
        <p:spPr>
          <a:xfrm>
            <a:off x="9320350" y="198582"/>
            <a:ext cx="97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Solution: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EDD225C-4BCE-4D49-A2B5-350D55F81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046" y="441264"/>
            <a:ext cx="711849" cy="55442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F24B785-489E-4778-B931-3EFBBD06C5D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15117" y="648052"/>
            <a:ext cx="1338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A78271-ACD2-41F4-AE67-B1B5918F4E4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855159" y="607983"/>
            <a:ext cx="451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29574A7A-9468-4E4E-AC3B-3E17D56D4E94}"/>
              </a:ext>
            </a:extLst>
          </p:cNvPr>
          <p:cNvSpPr/>
          <p:nvPr/>
        </p:nvSpPr>
        <p:spPr>
          <a:xfrm>
            <a:off x="0" y="3216400"/>
            <a:ext cx="5531488" cy="566550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589754-46DA-4EDB-909A-6931AC000F76}"/>
              </a:ext>
            </a:extLst>
          </p:cNvPr>
          <p:cNvSpPr/>
          <p:nvPr/>
        </p:nvSpPr>
        <p:spPr>
          <a:xfrm>
            <a:off x="4976821" y="3217670"/>
            <a:ext cx="7205801" cy="566728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902C70-715E-4718-8CBD-24A80320450A}"/>
                  </a:ext>
                </a:extLst>
              </p:cNvPr>
              <p:cNvSpPr txBox="1"/>
              <p:nvPr/>
            </p:nvSpPr>
            <p:spPr>
              <a:xfrm>
                <a:off x="1902358" y="3352932"/>
                <a:ext cx="1259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902C70-715E-4718-8CBD-24A803204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358" y="3352932"/>
                <a:ext cx="12596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F2C73624-7FAB-476F-B453-BA2D23703E41}"/>
              </a:ext>
            </a:extLst>
          </p:cNvPr>
          <p:cNvSpPr/>
          <p:nvPr/>
        </p:nvSpPr>
        <p:spPr>
          <a:xfrm>
            <a:off x="7979100" y="3259107"/>
            <a:ext cx="551520" cy="212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Man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70C215-514E-4CFF-8028-756600F62673}"/>
              </a:ext>
            </a:extLst>
          </p:cNvPr>
          <p:cNvSpPr/>
          <p:nvPr/>
        </p:nvSpPr>
        <p:spPr>
          <a:xfrm>
            <a:off x="7300616" y="3545855"/>
            <a:ext cx="551520" cy="212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Tom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38E6838-A5B2-4319-8BA5-6BCA76938ACE}"/>
              </a:ext>
            </a:extLst>
          </p:cNvPr>
          <p:cNvSpPr/>
          <p:nvPr/>
        </p:nvSpPr>
        <p:spPr>
          <a:xfrm>
            <a:off x="8576490" y="3524668"/>
            <a:ext cx="551520" cy="212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Shirt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2B86ED5-ED0C-4CDF-9784-16A504DCFE76}"/>
              </a:ext>
            </a:extLst>
          </p:cNvPr>
          <p:cNvCxnSpPr>
            <a:cxnSpLocks/>
            <a:stCxn id="66" idx="0"/>
            <a:endCxn id="65" idx="3"/>
          </p:cNvCxnSpPr>
          <p:nvPr/>
        </p:nvCxnSpPr>
        <p:spPr>
          <a:xfrm flipV="1">
            <a:off x="7576376" y="3440702"/>
            <a:ext cx="483492" cy="10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DC9ECE-170E-4808-8DF4-D93D21C62B88}"/>
              </a:ext>
            </a:extLst>
          </p:cNvPr>
          <p:cNvCxnSpPr>
            <a:cxnSpLocks/>
            <a:stCxn id="65" idx="5"/>
            <a:endCxn id="67" idx="0"/>
          </p:cNvCxnSpPr>
          <p:nvPr/>
        </p:nvCxnSpPr>
        <p:spPr>
          <a:xfrm>
            <a:off x="8449852" y="3440702"/>
            <a:ext cx="402398" cy="8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590C69E-980F-4034-AD54-5EE0F63D215D}"/>
              </a:ext>
            </a:extLst>
          </p:cNvPr>
          <p:cNvSpPr txBox="1"/>
          <p:nvPr/>
        </p:nvSpPr>
        <p:spPr>
          <a:xfrm>
            <a:off x="7666995" y="3332980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E25BA38-F9E4-4005-A269-9800F660970C}"/>
              </a:ext>
            </a:extLst>
          </p:cNvPr>
          <p:cNvSpPr txBox="1"/>
          <p:nvPr/>
        </p:nvSpPr>
        <p:spPr>
          <a:xfrm>
            <a:off x="8506080" y="3293413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wears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A716E5D-A80E-403B-A912-027C73118528}"/>
              </a:ext>
            </a:extLst>
          </p:cNvPr>
          <p:cNvSpPr/>
          <p:nvPr/>
        </p:nvSpPr>
        <p:spPr>
          <a:xfrm>
            <a:off x="19828" y="3783651"/>
            <a:ext cx="2464592" cy="1148944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91E02B3-49FE-4501-B3E1-6FA13C1689E8}"/>
              </a:ext>
            </a:extLst>
          </p:cNvPr>
          <p:cNvSpPr/>
          <p:nvPr/>
        </p:nvSpPr>
        <p:spPr>
          <a:xfrm>
            <a:off x="2503200" y="3808839"/>
            <a:ext cx="2464592" cy="1148943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083353-A2D8-4E2B-8DBD-71824CB195B9}"/>
              </a:ext>
            </a:extLst>
          </p:cNvPr>
          <p:cNvSpPr/>
          <p:nvPr/>
        </p:nvSpPr>
        <p:spPr>
          <a:xfrm>
            <a:off x="4967274" y="3794175"/>
            <a:ext cx="2464592" cy="1148941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C8A14BB-7E8D-4EC9-9A1C-C5278F7FAD10}"/>
              </a:ext>
            </a:extLst>
          </p:cNvPr>
          <p:cNvSpPr/>
          <p:nvPr/>
        </p:nvSpPr>
        <p:spPr>
          <a:xfrm>
            <a:off x="7441860" y="3789605"/>
            <a:ext cx="2464592" cy="1148940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2F2F48-DC82-4242-A59F-95BE2C61AA96}"/>
              </a:ext>
            </a:extLst>
          </p:cNvPr>
          <p:cNvSpPr txBox="1"/>
          <p:nvPr/>
        </p:nvSpPr>
        <p:spPr>
          <a:xfrm rot="16200000">
            <a:off x="-72236" y="4207096"/>
            <a:ext cx="56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LTN</a:t>
            </a:r>
            <a:r>
              <a:rPr lang="en-US" sz="1000" dirty="0"/>
              <a:t>  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ADAC667-CC9C-49EA-9ED2-9933D306F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09" y="5230222"/>
            <a:ext cx="2448108" cy="1407266"/>
          </a:xfrm>
          <a:prstGeom prst="rect">
            <a:avLst/>
          </a:prstGeom>
        </p:spPr>
      </p:pic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1A2E318D-7FE7-4B6F-B413-62DDEFDFA449}"/>
              </a:ext>
            </a:extLst>
          </p:cNvPr>
          <p:cNvSpPr/>
          <p:nvPr/>
        </p:nvSpPr>
        <p:spPr>
          <a:xfrm>
            <a:off x="2455976" y="1898356"/>
            <a:ext cx="1237630" cy="3194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Word knowledge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460717D1-9676-4EA3-8048-9C838B544FBD}"/>
              </a:ext>
            </a:extLst>
          </p:cNvPr>
          <p:cNvSpPr/>
          <p:nvPr/>
        </p:nvSpPr>
        <p:spPr>
          <a:xfrm>
            <a:off x="2455974" y="2318993"/>
            <a:ext cx="1237630" cy="3194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Expert knowledge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96032E59-2BE6-462A-A412-450F29988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6822" y="5148915"/>
            <a:ext cx="2481595" cy="1592061"/>
          </a:xfrm>
          <a:prstGeom prst="rect">
            <a:avLst/>
          </a:prstGeom>
        </p:spPr>
      </p:pic>
      <p:sp>
        <p:nvSpPr>
          <p:cNvPr id="120" name="Right Brace 119">
            <a:extLst>
              <a:ext uri="{FF2B5EF4-FFF2-40B4-BE49-F238E27FC236}">
                <a16:creationId xmlns:a16="http://schemas.microsoft.com/office/drawing/2014/main" id="{68E589B9-A7F8-4E8F-8D59-BBDFE5A4C89E}"/>
              </a:ext>
            </a:extLst>
          </p:cNvPr>
          <p:cNvSpPr/>
          <p:nvPr/>
        </p:nvSpPr>
        <p:spPr>
          <a:xfrm>
            <a:off x="8998452" y="1340298"/>
            <a:ext cx="135738" cy="1450370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E58F104-F853-4C6F-9DF0-2E8875F04E6F}"/>
              </a:ext>
            </a:extLst>
          </p:cNvPr>
          <p:cNvCxnSpPr>
            <a:cxnSpLocks/>
          </p:cNvCxnSpPr>
          <p:nvPr/>
        </p:nvCxnSpPr>
        <p:spPr>
          <a:xfrm>
            <a:off x="2517638" y="4933749"/>
            <a:ext cx="0" cy="1922316"/>
          </a:xfrm>
          <a:prstGeom prst="line">
            <a:avLst/>
          </a:prstGeom>
          <a:ln w="22225"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E22770-CFA4-4BB3-B11B-BA076862474B}"/>
              </a:ext>
            </a:extLst>
          </p:cNvPr>
          <p:cNvCxnSpPr>
            <a:cxnSpLocks/>
          </p:cNvCxnSpPr>
          <p:nvPr/>
        </p:nvCxnSpPr>
        <p:spPr>
          <a:xfrm>
            <a:off x="4952395" y="4933853"/>
            <a:ext cx="0" cy="1922316"/>
          </a:xfrm>
          <a:prstGeom prst="line">
            <a:avLst/>
          </a:prstGeom>
          <a:ln w="22225"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68CB192-9EEA-448E-A2F7-273D75BD1BBE}"/>
              </a:ext>
            </a:extLst>
          </p:cNvPr>
          <p:cNvCxnSpPr>
            <a:cxnSpLocks/>
          </p:cNvCxnSpPr>
          <p:nvPr/>
        </p:nvCxnSpPr>
        <p:spPr>
          <a:xfrm>
            <a:off x="7441860" y="4986500"/>
            <a:ext cx="0" cy="1922316"/>
          </a:xfrm>
          <a:prstGeom prst="line">
            <a:avLst/>
          </a:prstGeom>
          <a:ln w="22225"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A1B983D-C55C-48A4-9B51-49C198054669}"/>
              </a:ext>
            </a:extLst>
          </p:cNvPr>
          <p:cNvCxnSpPr>
            <a:cxnSpLocks/>
          </p:cNvCxnSpPr>
          <p:nvPr/>
        </p:nvCxnSpPr>
        <p:spPr>
          <a:xfrm>
            <a:off x="9906452" y="4935684"/>
            <a:ext cx="0" cy="1922316"/>
          </a:xfrm>
          <a:prstGeom prst="line">
            <a:avLst/>
          </a:prstGeom>
          <a:ln w="22225"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5D2C041D-29CC-41FF-9C42-DB5417831E12}"/>
              </a:ext>
            </a:extLst>
          </p:cNvPr>
          <p:cNvSpPr txBox="1"/>
          <p:nvPr/>
        </p:nvSpPr>
        <p:spPr>
          <a:xfrm>
            <a:off x="5358768" y="323419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FAAC0540-AE66-4DDD-B114-CCCCD01A0E27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4493066" y="2176631"/>
            <a:ext cx="2291195" cy="1029667"/>
          </a:xfrm>
          <a:prstGeom prst="bentConnector4">
            <a:avLst>
              <a:gd name="adj1" fmla="val -9977"/>
              <a:gd name="adj2" fmla="val 8822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35C0A17E-4E75-4582-9CDD-E028D856ED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1209" y="4986500"/>
            <a:ext cx="2374708" cy="1908486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9CB7F01-97B9-494B-BFAC-72679663314A}"/>
              </a:ext>
            </a:extLst>
          </p:cNvPr>
          <p:cNvCxnSpPr>
            <a:stCxn id="20" idx="2"/>
            <a:endCxn id="30" idx="0"/>
          </p:cNvCxnSpPr>
          <p:nvPr/>
        </p:nvCxnSpPr>
        <p:spPr>
          <a:xfrm>
            <a:off x="3060905" y="1019243"/>
            <a:ext cx="2448" cy="343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AEEAA13-93EB-41C0-B1EF-AC751429EE8E}"/>
              </a:ext>
            </a:extLst>
          </p:cNvPr>
          <p:cNvCxnSpPr>
            <a:cxnSpLocks/>
          </p:cNvCxnSpPr>
          <p:nvPr/>
        </p:nvCxnSpPr>
        <p:spPr>
          <a:xfrm>
            <a:off x="18167" y="4935684"/>
            <a:ext cx="0" cy="1922316"/>
          </a:xfrm>
          <a:prstGeom prst="line">
            <a:avLst/>
          </a:prstGeom>
          <a:ln w="22225"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E99740E1-695A-4B6D-A32C-92FA675B24D8}"/>
              </a:ext>
            </a:extLst>
          </p:cNvPr>
          <p:cNvSpPr txBox="1"/>
          <p:nvPr/>
        </p:nvSpPr>
        <p:spPr>
          <a:xfrm rot="16200000">
            <a:off x="2350874" y="4208293"/>
            <a:ext cx="56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Garamond" panose="02020404030301010803" pitchFamily="18" charset="0"/>
              </a:rPr>
              <a:t>SL</a:t>
            </a:r>
            <a:r>
              <a:rPr lang="en-US" sz="1000" dirty="0"/>
              <a:t>  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AD6ACA0B-DE34-4B02-8719-B73D08981BC4}"/>
              </a:ext>
            </a:extLst>
          </p:cNvPr>
          <p:cNvSpPr txBox="1"/>
          <p:nvPr/>
        </p:nvSpPr>
        <p:spPr>
          <a:xfrm rot="16200000">
            <a:off x="4717774" y="4193969"/>
            <a:ext cx="81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Garamond" panose="02020404030301010803" pitchFamily="18" charset="0"/>
              </a:rPr>
              <a:t>KENN</a:t>
            </a:r>
            <a:r>
              <a:rPr lang="en-US" sz="1000" dirty="0"/>
              <a:t>  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4D8827D-A06B-4F7A-A561-4F0DF38E81B1}"/>
              </a:ext>
            </a:extLst>
          </p:cNvPr>
          <p:cNvSpPr txBox="1"/>
          <p:nvPr/>
        </p:nvSpPr>
        <p:spPr>
          <a:xfrm rot="16200000">
            <a:off x="7307046" y="4237824"/>
            <a:ext cx="56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Garamond" panose="02020404030301010803" pitchFamily="18" charset="0"/>
              </a:rPr>
              <a:t>GP</a:t>
            </a:r>
            <a:r>
              <a:rPr lang="en-US" sz="1000" dirty="0"/>
              <a:t>  </a:t>
            </a: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C8E17738-53A2-4FD2-A3CC-26953D62BCFF}"/>
              </a:ext>
            </a:extLst>
          </p:cNvPr>
          <p:cNvSpPr/>
          <p:nvPr/>
        </p:nvSpPr>
        <p:spPr>
          <a:xfrm>
            <a:off x="352342" y="3916045"/>
            <a:ext cx="2011680" cy="3194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Grounding Predicates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7DDD1A84-B422-425B-8DD5-7442DB27F954}"/>
              </a:ext>
            </a:extLst>
          </p:cNvPr>
          <p:cNvSpPr/>
          <p:nvPr/>
        </p:nvSpPr>
        <p:spPr>
          <a:xfrm>
            <a:off x="352342" y="4363987"/>
            <a:ext cx="2011680" cy="3194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Satisfiability 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2F44B89F-F034-41BB-8839-B28F0E1A68B8}"/>
              </a:ext>
            </a:extLst>
          </p:cNvPr>
          <p:cNvSpPr/>
          <p:nvPr/>
        </p:nvSpPr>
        <p:spPr>
          <a:xfrm>
            <a:off x="2791617" y="3917039"/>
            <a:ext cx="2011680" cy="3194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Sentential Decision Diagrams (SDD)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EDD2441A-5137-424E-B5B5-50B3DBE499E5}"/>
              </a:ext>
            </a:extLst>
          </p:cNvPr>
          <p:cNvSpPr/>
          <p:nvPr/>
        </p:nvSpPr>
        <p:spPr>
          <a:xfrm>
            <a:off x="2791617" y="4363987"/>
            <a:ext cx="2011680" cy="3194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Weighted Model Counting (WMC)</a:t>
            </a: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AB07DFEC-2475-46B7-B02C-74A4F573AD8D}"/>
              </a:ext>
            </a:extLst>
          </p:cNvPr>
          <p:cNvSpPr/>
          <p:nvPr/>
        </p:nvSpPr>
        <p:spPr>
          <a:xfrm>
            <a:off x="5304276" y="3926444"/>
            <a:ext cx="2011680" cy="3194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Rule Parsing</a:t>
            </a: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3680BDF7-06DC-4439-8CA8-D58306F37D6F}"/>
              </a:ext>
            </a:extLst>
          </p:cNvPr>
          <p:cNvSpPr/>
          <p:nvPr/>
        </p:nvSpPr>
        <p:spPr>
          <a:xfrm>
            <a:off x="5303543" y="4359721"/>
            <a:ext cx="2011680" cy="3194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Activation Function</a:t>
            </a: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17C634D1-DE68-449A-A74E-F7627B157EA4}"/>
              </a:ext>
            </a:extLst>
          </p:cNvPr>
          <p:cNvSpPr/>
          <p:nvPr/>
        </p:nvSpPr>
        <p:spPr>
          <a:xfrm>
            <a:off x="7770255" y="3924623"/>
            <a:ext cx="2011680" cy="3194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Factorization Encoder</a:t>
            </a: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39930C38-9BB8-43CB-8AC6-108E55D6E3F7}"/>
              </a:ext>
            </a:extLst>
          </p:cNvPr>
          <p:cNvSpPr/>
          <p:nvPr/>
        </p:nvSpPr>
        <p:spPr>
          <a:xfrm>
            <a:off x="7770255" y="4359721"/>
            <a:ext cx="2011680" cy="3194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Graph Laplacian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FDAC4A9-3AFB-41B0-B90A-224AC908923E}"/>
              </a:ext>
            </a:extLst>
          </p:cNvPr>
          <p:cNvSpPr/>
          <p:nvPr/>
        </p:nvSpPr>
        <p:spPr>
          <a:xfrm>
            <a:off x="9914720" y="3790058"/>
            <a:ext cx="2257452" cy="1148940"/>
          </a:xfrm>
          <a:prstGeom prst="rect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A205C922-F0C6-417D-841E-A7C996B1723F}"/>
              </a:ext>
            </a:extLst>
          </p:cNvPr>
          <p:cNvSpPr/>
          <p:nvPr/>
        </p:nvSpPr>
        <p:spPr>
          <a:xfrm flipH="1">
            <a:off x="9210553" y="1697876"/>
            <a:ext cx="1629839" cy="1349480"/>
          </a:xfrm>
          <a:prstGeom prst="bentArrow">
            <a:avLst>
              <a:gd name="adj1" fmla="val 28947"/>
              <a:gd name="adj2" fmla="val 26525"/>
              <a:gd name="adj3" fmla="val 34270"/>
              <a:gd name="adj4" fmla="val 437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AB2E29-C99D-4723-8B00-0C1EB012EA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360" y="5075374"/>
            <a:ext cx="2189340" cy="15621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212DEE9-4D20-4A0F-89D3-ABA8716A9B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340" y="5176690"/>
            <a:ext cx="2396238" cy="1407266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D164576-4700-490A-A44A-C050E878EE3F}"/>
              </a:ext>
            </a:extLst>
          </p:cNvPr>
          <p:cNvSpPr/>
          <p:nvPr/>
        </p:nvSpPr>
        <p:spPr>
          <a:xfrm>
            <a:off x="10291476" y="4370761"/>
            <a:ext cx="1783394" cy="3126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Graph Laplacian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2E96F79-2DF4-476A-BB4C-47DBA741A04B}"/>
              </a:ext>
            </a:extLst>
          </p:cNvPr>
          <p:cNvSpPr/>
          <p:nvPr/>
        </p:nvSpPr>
        <p:spPr>
          <a:xfrm>
            <a:off x="10266983" y="3949337"/>
            <a:ext cx="1783394" cy="3126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Graph Convolutional Networks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A71214-1893-4560-B8BC-554298273D03}"/>
              </a:ext>
            </a:extLst>
          </p:cNvPr>
          <p:cNvSpPr txBox="1"/>
          <p:nvPr/>
        </p:nvSpPr>
        <p:spPr>
          <a:xfrm rot="16200000">
            <a:off x="9824471" y="4221961"/>
            <a:ext cx="599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Garamond" panose="02020404030301010803" pitchFamily="18" charset="0"/>
              </a:rPr>
              <a:t>GCN</a:t>
            </a:r>
            <a:r>
              <a:rPr lang="en-US" sz="1000" dirty="0"/>
              <a:t> 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5F34F8-46E7-4638-AACE-667B0D843091}"/>
              </a:ext>
            </a:extLst>
          </p:cNvPr>
          <p:cNvSpPr txBox="1"/>
          <p:nvPr/>
        </p:nvSpPr>
        <p:spPr>
          <a:xfrm>
            <a:off x="103731" y="206499"/>
            <a:ext cx="2182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Garamond" panose="02020404030301010803" pitchFamily="18" charset="0"/>
              </a:rPr>
              <a:t>Our experiments in NLP group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A9025-C6A4-454A-BA5C-F1979ED690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5222" y="1737350"/>
            <a:ext cx="2409243" cy="120032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DBC1F51-BA74-4B7E-921D-6C2FBF6C0B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0503183" y="1412181"/>
            <a:ext cx="3090485" cy="30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26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8AB9-17CC-4E80-9C71-34FDA73A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4887F-BC9D-4BD6-A456-5C53F3DA0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compilation is an area of research with a long tradition in artificial intelligence.</a:t>
            </a:r>
          </a:p>
          <a:p>
            <a:r>
              <a:rPr lang="en-US" dirty="0"/>
              <a:t>A key aspect of any compilation approach is the </a:t>
            </a:r>
            <a:r>
              <a:rPr lang="en-US" b="1" dirty="0"/>
              <a:t>target language</a:t>
            </a:r>
            <a:r>
              <a:rPr lang="en-US" dirty="0"/>
              <a:t> into which the propositional theory is compiled.</a:t>
            </a:r>
          </a:p>
          <a:p>
            <a:r>
              <a:rPr lang="en-US" dirty="0"/>
              <a:t>Sentential decision diagrams (</a:t>
            </a:r>
            <a:r>
              <a:rPr lang="en-US" b="1" dirty="0"/>
              <a:t>SDDs</a:t>
            </a:r>
            <a:r>
              <a:rPr lang="en-US" dirty="0"/>
              <a:t>) are restricted structured </a:t>
            </a:r>
            <a:r>
              <a:rPr lang="en-US" b="1" dirty="0"/>
              <a:t>d-DNNFs</a:t>
            </a:r>
            <a:r>
              <a:rPr lang="en-US" dirty="0"/>
              <a:t> which have turned out to be a promising representation language for propositional knowledge bases.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284DD-5B34-4107-805A-08181B23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09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F164-EF85-4E71-BC0F-87FC1D78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d-DNNF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59480-C4D3-4D62-8BE6-F69C8C99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08" y="2169721"/>
            <a:ext cx="3648075" cy="2771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E822F-F711-42AA-A951-26F1075009AD}"/>
                  </a:ext>
                </a:extLst>
              </p:cNvPr>
              <p:cNvSpPr txBox="1"/>
              <p:nvPr/>
            </p:nvSpPr>
            <p:spPr>
              <a:xfrm>
                <a:off x="838200" y="2121934"/>
                <a:ext cx="6547338" cy="3483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negation normal form (</a:t>
                </a:r>
                <a:r>
                  <a:rPr lang="en-US" b="1" dirty="0"/>
                  <a:t>NNF</a:t>
                </a:r>
                <a:r>
                  <a:rPr lang="en-US" dirty="0"/>
                  <a:t>) is a rooted Directed Acyclic Graph (</a:t>
                </a:r>
                <a:r>
                  <a:rPr lang="en-US" b="1" dirty="0"/>
                  <a:t>GAG</a:t>
                </a:r>
                <a:r>
                  <a:rPr lang="en-US" dirty="0"/>
                  <a:t>) in which each leaf node is labeled with a literal,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r>
                  <a:rPr lang="en-US" dirty="0"/>
                  <a:t>, and each internal node is labeled with a conjunction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or disjunction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any node n in an NNF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𝑉𝑎𝑟𝑠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denotes all propositional variables that appear in the subgraph rooted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∆(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denotes the formula represented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its descendants.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Decomposability</a:t>
                </a:r>
                <a:r>
                  <a:rPr lang="en-US" dirty="0"/>
                  <a:t> holds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𝑉𝑎𝑟𝑠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∩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𝑉𝑎𝑟𝑠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any two children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of an </a:t>
                </a:r>
                <a:r>
                  <a:rPr lang="en-US" i="1" u="sng" dirty="0"/>
                  <a:t>and-node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Determinism</a:t>
                </a:r>
                <a:r>
                  <a:rPr lang="en-US" dirty="0"/>
                  <a:t> holds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∆(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∧ ∆(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US" dirty="0"/>
                  <a:t>is </a:t>
                </a:r>
                <a:r>
                  <a:rPr lang="en-US" b="1" dirty="0"/>
                  <a:t>logically</a:t>
                </a:r>
                <a:r>
                  <a:rPr lang="en-US" dirty="0"/>
                  <a:t> inconsistent for any two children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of an </a:t>
                </a:r>
                <a:r>
                  <a:rPr lang="en-US" i="1" u="sng" dirty="0"/>
                  <a:t>or-node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E822F-F711-42AA-A951-26F107500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21934"/>
                <a:ext cx="6547338" cy="3483261"/>
              </a:xfrm>
              <a:prstGeom prst="rect">
                <a:avLst/>
              </a:prstGeom>
              <a:blipFill>
                <a:blip r:embed="rId4"/>
                <a:stretch>
                  <a:fillRect l="-652" t="-876" r="-1024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A4FD07-768D-4994-9E56-E03FA4AEE5DB}"/>
              </a:ext>
            </a:extLst>
          </p:cNvPr>
          <p:cNvSpPr txBox="1"/>
          <p:nvPr/>
        </p:nvSpPr>
        <p:spPr>
          <a:xfrm>
            <a:off x="7190629" y="5605195"/>
            <a:ext cx="53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547C6-8C8F-4403-8D50-EBD1C0A2D9A7}"/>
              </a:ext>
            </a:extLst>
          </p:cNvPr>
          <p:cNvSpPr txBox="1"/>
          <p:nvPr/>
        </p:nvSpPr>
        <p:spPr>
          <a:xfrm>
            <a:off x="7757835" y="498577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96027-4B24-499D-8E7D-6EAF6D43CB1F}"/>
              </a:ext>
            </a:extLst>
          </p:cNvPr>
          <p:cNvSpPr txBox="1"/>
          <p:nvPr/>
        </p:nvSpPr>
        <p:spPr>
          <a:xfrm>
            <a:off x="8111428" y="560519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C15319-B45E-4DD2-9106-E5EA0172B614}"/>
                  </a:ext>
                </a:extLst>
              </p:cNvPr>
              <p:cNvSpPr txBox="1"/>
              <p:nvPr/>
            </p:nvSpPr>
            <p:spPr>
              <a:xfrm>
                <a:off x="6865766" y="6267169"/>
                <a:ext cx="558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C15319-B45E-4DD2-9106-E5EA0172B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766" y="6267169"/>
                <a:ext cx="5588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A2A3BC-8572-4A7A-B85C-50E6234DA0C9}"/>
                  </a:ext>
                </a:extLst>
              </p:cNvPr>
              <p:cNvSpPr txBox="1"/>
              <p:nvPr/>
            </p:nvSpPr>
            <p:spPr>
              <a:xfrm>
                <a:off x="7391082" y="6267169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A2A3BC-8572-4A7A-B85C-50E6234DA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82" y="6267169"/>
                <a:ext cx="396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B8658E-0C79-4892-A2C8-E9DDA94C97CF}"/>
                  </a:ext>
                </a:extLst>
              </p:cNvPr>
              <p:cNvSpPr txBox="1"/>
              <p:nvPr/>
            </p:nvSpPr>
            <p:spPr>
              <a:xfrm>
                <a:off x="7859881" y="6267169"/>
                <a:ext cx="569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B8658E-0C79-4892-A2C8-E9DDA94C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881" y="6267169"/>
                <a:ext cx="5691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120D75-E56D-4675-9116-379316588679}"/>
                  </a:ext>
                </a:extLst>
              </p:cNvPr>
              <p:cNvSpPr txBox="1"/>
              <p:nvPr/>
            </p:nvSpPr>
            <p:spPr>
              <a:xfrm>
                <a:off x="8385197" y="6267169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120D75-E56D-4675-9116-37931658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197" y="6267169"/>
                <a:ext cx="3856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B9A8A-F04A-4151-83FC-C0CC891DC503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7460094" y="5355103"/>
            <a:ext cx="491063" cy="250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37E83F-DD6F-4120-A476-07737C72A41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951157" y="5355103"/>
            <a:ext cx="429736" cy="250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BB21D2-01EC-4839-8B5B-7697241A4205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7145170" y="5974527"/>
            <a:ext cx="314924" cy="292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813FF6-7B33-4EED-8524-5670E4011D40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7460094" y="5974527"/>
            <a:ext cx="129023" cy="292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68EAE2-42C1-4FC8-8CFB-A94AA27A75D4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flipH="1">
            <a:off x="8144479" y="5974527"/>
            <a:ext cx="236414" cy="292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224162-8DF5-4EBE-AC9E-551B89C5E2D4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8380893" y="5974527"/>
            <a:ext cx="197146" cy="2926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F869CD-AF86-4097-9BF0-21F1F94631A9}"/>
                  </a:ext>
                </a:extLst>
              </p:cNvPr>
              <p:cNvSpPr txBox="1"/>
              <p:nvPr/>
            </p:nvSpPr>
            <p:spPr>
              <a:xfrm>
                <a:off x="9065278" y="5480149"/>
                <a:ext cx="2967516" cy="55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∆</m:t>
                      </m:r>
                      <m:d>
                        <m:d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∧ ∆</m:t>
                      </m:r>
                      <m:d>
                        <m:d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F869CD-AF86-4097-9BF0-21F1F9463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278" y="5480149"/>
                <a:ext cx="2967516" cy="555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6BD35F-19FD-4F24-A3CB-58BEC0BBB296}"/>
                  </a:ext>
                </a:extLst>
              </p:cNvPr>
              <p:cNvSpPr txBox="1"/>
              <p:nvPr/>
            </p:nvSpPr>
            <p:spPr>
              <a:xfrm>
                <a:off x="8814453" y="6167786"/>
                <a:ext cx="3210951" cy="3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𝑉𝑎𝑟𝑠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∩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𝑉𝑎𝑟𝑠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6BD35F-19FD-4F24-A3CB-58BEC0BBB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453" y="6167786"/>
                <a:ext cx="3210951" cy="325089"/>
              </a:xfrm>
              <a:prstGeom prst="rect">
                <a:avLst/>
              </a:prstGeom>
              <a:blipFill>
                <a:blip r:embed="rId1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4604EC89-2C7B-4D8C-A0C1-198B88A9F3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7DD53-05EA-499A-811E-1EA8974CF9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8412" y="238618"/>
            <a:ext cx="1195388" cy="17712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F7FFA6-84E9-4EA3-B87D-01EF0B2B31A7}"/>
              </a:ext>
            </a:extLst>
          </p:cNvPr>
          <p:cNvSpPr txBox="1"/>
          <p:nvPr/>
        </p:nvSpPr>
        <p:spPr>
          <a:xfrm>
            <a:off x="7836853" y="1363555"/>
            <a:ext cx="2364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Adnan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Darwiche</a:t>
            </a:r>
            <a:r>
              <a:rPr lang="en-US" sz="1200" b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is a professor and former chairman of the computer science department at UCLA</a:t>
            </a:r>
            <a:endParaRPr lang="en-US" sz="1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32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4121-C3E8-4553-8AD3-6E1FF58B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Semantic Loss Function for Deep Learning with Symbolic Knowledge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9A23B-E8FF-4A5E-82FD-C52315C3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71" y="2561955"/>
            <a:ext cx="2772341" cy="982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1DFC1-E944-47EE-BC99-2071C50EB94C}"/>
              </a:ext>
            </a:extLst>
          </p:cNvPr>
          <p:cNvSpPr txBox="1"/>
          <p:nvPr/>
        </p:nvSpPr>
        <p:spPr>
          <a:xfrm>
            <a:off x="4315760" y="4235049"/>
            <a:ext cx="2138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exactly-one or one-hot constraint capturing the encoding used in multi-class classification.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25261A-0058-4A64-BD90-1911FF74D3FD}"/>
                  </a:ext>
                </a:extLst>
              </p:cNvPr>
              <p:cNvSpPr txBox="1"/>
              <p:nvPr/>
            </p:nvSpPr>
            <p:spPr>
              <a:xfrm>
                <a:off x="4005775" y="5517909"/>
                <a:ext cx="309841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It states that for a set of indicators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{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400" dirty="0"/>
                  <a:t>, one and exactly one of those indicators must be true, with the rest being false.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25261A-0058-4A64-BD90-1911FF74D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775" y="5517909"/>
                <a:ext cx="3098410" cy="954107"/>
              </a:xfrm>
              <a:prstGeom prst="rect">
                <a:avLst/>
              </a:prstGeom>
              <a:blipFill>
                <a:blip r:embed="rId4"/>
                <a:stretch>
                  <a:fillRect l="-591" t="-1274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4C0CC-B236-4483-9010-B20B40C768FC}"/>
                  </a:ext>
                </a:extLst>
              </p:cNvPr>
              <p:cNvSpPr txBox="1"/>
              <p:nvPr/>
            </p:nvSpPr>
            <p:spPr>
              <a:xfrm>
                <a:off x="8637563" y="3326412"/>
                <a:ext cx="142398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          …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4C0CC-B236-4483-9010-B20B40C76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563" y="3326412"/>
                <a:ext cx="1423980" cy="1200329"/>
              </a:xfrm>
              <a:prstGeom prst="rect">
                <a:avLst/>
              </a:prstGeom>
              <a:blipFill>
                <a:blip r:embed="rId5"/>
                <a:stretch>
                  <a:fillRect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695533A-35C9-4A46-89CF-873BB5A6D5C8}"/>
              </a:ext>
            </a:extLst>
          </p:cNvPr>
          <p:cNvSpPr txBox="1"/>
          <p:nvPr/>
        </p:nvSpPr>
        <p:spPr>
          <a:xfrm>
            <a:off x="8755380" y="2681855"/>
            <a:ext cx="1188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At most one variable is true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83338-EF2A-436C-A10E-D7E9EB0E68CE}"/>
              </a:ext>
            </a:extLst>
          </p:cNvPr>
          <p:cNvSpPr txBox="1"/>
          <p:nvPr/>
        </p:nvSpPr>
        <p:spPr>
          <a:xfrm>
            <a:off x="10347960" y="2681856"/>
            <a:ext cx="1188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At least one variable is 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16CBFA-2F66-4122-B212-D19BDB01BDE2}"/>
                  </a:ext>
                </a:extLst>
              </p:cNvPr>
              <p:cNvSpPr txBox="1"/>
              <p:nvPr/>
            </p:nvSpPr>
            <p:spPr>
              <a:xfrm>
                <a:off x="10230143" y="3326411"/>
                <a:ext cx="1454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16CBFA-2F66-4122-B212-D19BDB01B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143" y="3326411"/>
                <a:ext cx="14546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20343B7-F202-429E-AB53-727699880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336" y="4831969"/>
            <a:ext cx="4695825" cy="714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B837CB-0B95-4E6F-9888-1566A0522DDA}"/>
              </a:ext>
            </a:extLst>
          </p:cNvPr>
          <p:cNvSpPr txBox="1"/>
          <p:nvPr/>
        </p:nvSpPr>
        <p:spPr>
          <a:xfrm>
            <a:off x="8561843" y="1999032"/>
            <a:ext cx="3207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enforced through a logical constraint α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A5252F-A715-4C27-A1F0-0BB0E1F70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5266" y="6244848"/>
            <a:ext cx="3000375" cy="428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F830D1-B770-4CC6-89F1-70B347F39126}"/>
              </a:ext>
            </a:extLst>
          </p:cNvPr>
          <p:cNvSpPr txBox="1"/>
          <p:nvPr/>
        </p:nvSpPr>
        <p:spPr>
          <a:xfrm>
            <a:off x="4607962" y="231252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5E140F6-8A98-4FF1-BB2B-97CB20A71AA7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6454049" y="3053396"/>
            <a:ext cx="55963" cy="1658707"/>
          </a:xfrm>
          <a:prstGeom prst="bentConnector3">
            <a:avLst>
              <a:gd name="adj1" fmla="val -40848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142181F-562A-483F-85F3-2ED22144D4B7}"/>
              </a:ext>
            </a:extLst>
          </p:cNvPr>
          <p:cNvCxnSpPr>
            <a:stCxn id="6" idx="1"/>
            <a:endCxn id="8" idx="1"/>
          </p:cNvCxnSpPr>
          <p:nvPr/>
        </p:nvCxnSpPr>
        <p:spPr>
          <a:xfrm rot="10800000" flipV="1">
            <a:off x="4005776" y="4712103"/>
            <a:ext cx="309985" cy="1282860"/>
          </a:xfrm>
          <a:prstGeom prst="bentConnector3">
            <a:avLst>
              <a:gd name="adj1" fmla="val 1737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9DC9920-525E-4F7D-96B8-1BE807603291}"/>
              </a:ext>
            </a:extLst>
          </p:cNvPr>
          <p:cNvCxnSpPr>
            <a:stCxn id="8" idx="3"/>
            <a:endCxn id="17" idx="1"/>
          </p:cNvCxnSpPr>
          <p:nvPr/>
        </p:nvCxnSpPr>
        <p:spPr>
          <a:xfrm flipV="1">
            <a:off x="7104185" y="2152921"/>
            <a:ext cx="1457658" cy="3842042"/>
          </a:xfrm>
          <a:prstGeom prst="bentConnector3">
            <a:avLst>
              <a:gd name="adj1" fmla="val 113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54FECBF-0D80-4DBC-A31B-CF5D036FAFCB}"/>
              </a:ext>
            </a:extLst>
          </p:cNvPr>
          <p:cNvCxnSpPr>
            <a:stCxn id="17" idx="2"/>
            <a:endCxn id="11" idx="0"/>
          </p:cNvCxnSpPr>
          <p:nvPr/>
        </p:nvCxnSpPr>
        <p:spPr>
          <a:xfrm rot="5400000">
            <a:off x="9569981" y="2086382"/>
            <a:ext cx="375046" cy="815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3751AE3-66E6-4078-88A3-A6C2CC18A6D3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rot="16200000" flipH="1">
            <a:off x="10366270" y="2105992"/>
            <a:ext cx="375047" cy="776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AF47AD-7FBE-4632-A61C-3C0D3EF7C177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9349553" y="3143520"/>
            <a:ext cx="0" cy="18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03873E-1DDE-4363-AD05-81A4BA46FA06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0942133" y="3143521"/>
            <a:ext cx="0" cy="18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FC27772-963F-4E6F-806A-47DD962B9C0C}"/>
              </a:ext>
            </a:extLst>
          </p:cNvPr>
          <p:cNvSpPr/>
          <p:nvPr/>
        </p:nvSpPr>
        <p:spPr>
          <a:xfrm>
            <a:off x="10069161" y="4523727"/>
            <a:ext cx="484632" cy="308241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4D4FBDF1-A4FB-466B-8BD5-F1B337EA6963}"/>
              </a:ext>
            </a:extLst>
          </p:cNvPr>
          <p:cNvSpPr/>
          <p:nvPr/>
        </p:nvSpPr>
        <p:spPr>
          <a:xfrm>
            <a:off x="10069161" y="5785197"/>
            <a:ext cx="484632" cy="308241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D43D61-DE6C-4846-A062-0BF5513DCBB7}"/>
              </a:ext>
            </a:extLst>
          </p:cNvPr>
          <p:cNvSpPr/>
          <p:nvPr/>
        </p:nvSpPr>
        <p:spPr>
          <a:xfrm>
            <a:off x="10678546" y="5617636"/>
            <a:ext cx="685361" cy="3082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6E5BC8-7BD8-40EB-8BD9-7C2AC46B9853}"/>
              </a:ext>
            </a:extLst>
          </p:cNvPr>
          <p:cNvSpPr/>
          <p:nvPr/>
        </p:nvSpPr>
        <p:spPr>
          <a:xfrm>
            <a:off x="10678545" y="5936607"/>
            <a:ext cx="685361" cy="3082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WMC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A4F6B7-CB1C-4805-937B-C611C953C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F63516-BF33-4600-B8AF-65AAF2739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819" y="2608389"/>
            <a:ext cx="1871640" cy="107026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6CB27B-3FC5-4CA4-AC7B-D558548E2CAE}"/>
              </a:ext>
            </a:extLst>
          </p:cNvPr>
          <p:cNvCxnSpPr>
            <a:cxnSpLocks/>
          </p:cNvCxnSpPr>
          <p:nvPr/>
        </p:nvCxnSpPr>
        <p:spPr>
          <a:xfrm>
            <a:off x="3231847" y="2152920"/>
            <a:ext cx="0" cy="409192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CED4F95-5B16-4D84-916A-6BCAEBD0CE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449" y="4712102"/>
            <a:ext cx="2930524" cy="1119336"/>
          </a:xfrm>
          <a:prstGeom prst="rect">
            <a:avLst/>
          </a:prstGeom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FAB874C5-5EEF-4BC0-9DDB-936210519EC6}"/>
              </a:ext>
            </a:extLst>
          </p:cNvPr>
          <p:cNvSpPr/>
          <p:nvPr/>
        </p:nvSpPr>
        <p:spPr>
          <a:xfrm>
            <a:off x="1177455" y="4076735"/>
            <a:ext cx="484632" cy="308241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21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2E7557-E579-4BBF-8465-F7B5BFBE2244}"/>
                  </a:ext>
                </a:extLst>
              </p:cNvPr>
              <p:cNvSpPr/>
              <p:nvPr/>
            </p:nvSpPr>
            <p:spPr>
              <a:xfrm>
                <a:off x="1903928" y="1730961"/>
                <a:ext cx="3193366" cy="8581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Logic Rules: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𝐶𝑜𝑛𝑡𝑎𝑖𝑛𝑠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2E7557-E579-4BBF-8465-F7B5BFBE2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28" y="1730961"/>
                <a:ext cx="3193366" cy="858129"/>
              </a:xfrm>
              <a:prstGeom prst="rect">
                <a:avLst/>
              </a:prstGeom>
              <a:blipFill>
                <a:blip r:embed="rId3"/>
                <a:stretch>
                  <a:fillRect t="-629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2BF92F8-4A73-43EA-B54E-CCA8706C585B}"/>
              </a:ext>
            </a:extLst>
          </p:cNvPr>
          <p:cNvSpPr txBox="1">
            <a:spLocks/>
          </p:cNvSpPr>
          <p:nvPr/>
        </p:nvSpPr>
        <p:spPr>
          <a:xfrm>
            <a:off x="1069145" y="251666"/>
            <a:ext cx="43527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aramond" panose="02020404030301010803" pitchFamily="18" charset="0"/>
              </a:rPr>
              <a:t>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346E47-6BBC-4D47-A956-9D0462A92689}"/>
                  </a:ext>
                </a:extLst>
              </p:cNvPr>
              <p:cNvSpPr/>
              <p:nvPr/>
            </p:nvSpPr>
            <p:spPr>
              <a:xfrm>
                <a:off x="1903928" y="3245045"/>
                <a:ext cx="3193366" cy="28739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Graph Generation:</a:t>
                </a:r>
              </a:p>
              <a:p>
                <a:pPr algn="ctr"/>
                <a:r>
                  <a:rPr lang="en-US" dirty="0"/>
                  <a:t>For each rule, unique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𝑆𝐷𝐷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/>
                  <a:t>vtree</a:t>
                </a:r>
                <a:r>
                  <a:rPr lang="en-US" dirty="0"/>
                  <a:t> graphs are generated to be used later for Weighted Model Counting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𝑊𝑀𝐶</m:t>
                    </m:r>
                  </m:oMath>
                </a14:m>
                <a:r>
                  <a:rPr lang="en-US" dirty="0"/>
                  <a:t>) that put limitation on output distribution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346E47-6BBC-4D47-A956-9D0462A9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28" y="3245045"/>
                <a:ext cx="3193366" cy="2873962"/>
              </a:xfrm>
              <a:prstGeom prst="rect">
                <a:avLst/>
              </a:prstGeom>
              <a:blipFill>
                <a:blip r:embed="rId4"/>
                <a:stretch>
                  <a:fillRect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F98779-CCD3-491B-A85F-FEE4CAEE656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500611" y="2589090"/>
            <a:ext cx="0" cy="655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9A77A5-3F22-48FB-838A-621D8555DF46}"/>
                  </a:ext>
                </a:extLst>
              </p:cNvPr>
              <p:cNvSpPr/>
              <p:nvPr/>
            </p:nvSpPr>
            <p:spPr>
              <a:xfrm>
                <a:off x="5683349" y="1699945"/>
                <a:ext cx="3193366" cy="26751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Identify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𝒊𝒇</m:t>
                    </m:r>
                  </m:oMath>
                </a14:m>
                <a:r>
                  <a:rPr lang="en-US" b="1" dirty="0"/>
                  <a:t> side:</a:t>
                </a:r>
              </a:p>
              <a:p>
                <a:pPr algn="ctr"/>
                <a:r>
                  <a:rPr lang="en-US" dirty="0"/>
                  <a:t>For satisfying logic rule only for the instance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</m:oMath>
                </a14:m>
                <a:r>
                  <a:rPr lang="en-US" dirty="0"/>
                  <a:t> statemen, a new vector/column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concatenated to the labels to be send to the training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oncat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9A77A5-3F22-48FB-838A-621D8555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49" y="1699945"/>
                <a:ext cx="3193366" cy="2675108"/>
              </a:xfrm>
              <a:prstGeom prst="rect">
                <a:avLst/>
              </a:prstGeom>
              <a:blipFill>
                <a:blip r:embed="rId5"/>
                <a:stretch>
                  <a:fillRect l="-1331" r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50ACA90-0336-4754-A1B3-2D11637D6BAF}"/>
                  </a:ext>
                </a:extLst>
              </p:cNvPr>
              <p:cNvSpPr/>
              <p:nvPr/>
            </p:nvSpPr>
            <p:spPr>
              <a:xfrm>
                <a:off x="5683349" y="4682026"/>
                <a:ext cx="3193366" cy="18147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SL Training:</a:t>
                </a:r>
              </a:p>
              <a:p>
                <a:pPr algn="ctr"/>
                <a:r>
                  <a:rPr lang="en-US" dirty="0"/>
                  <a:t>During training the model, a new loss function created by adding an addition term: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𝐶𝑟𝑜𝑠𝑠𝐸𝑛𝑡𝑟𝑜𝑝𝑦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𝑊𝑀𝐶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50ACA90-0336-4754-A1B3-2D11637D6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49" y="4682026"/>
                <a:ext cx="3193366" cy="18147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BE8CCE-1431-4DA5-BF6A-CCE64A5562C9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280032" y="4375053"/>
            <a:ext cx="0" cy="30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1BAA055-7230-442C-B597-C982A459A4B0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rot="5400000" flipH="1" flipV="1">
            <a:off x="3180790" y="2019765"/>
            <a:ext cx="4419062" cy="3779421"/>
          </a:xfrm>
          <a:prstGeom prst="bentConnector5">
            <a:avLst>
              <a:gd name="adj1" fmla="val -8038"/>
              <a:gd name="adj2" fmla="val 50000"/>
              <a:gd name="adj3" fmla="val 10517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5B76B33-2A29-4C5F-BCD1-ACA15CAC42FA}"/>
              </a:ext>
            </a:extLst>
          </p:cNvPr>
          <p:cNvSpPr/>
          <p:nvPr/>
        </p:nvSpPr>
        <p:spPr>
          <a:xfrm>
            <a:off x="7990451" y="3429000"/>
            <a:ext cx="140671" cy="8335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BD679-83C4-404A-A1ED-14D97004638D}"/>
              </a:ext>
            </a:extLst>
          </p:cNvPr>
          <p:cNvSpPr/>
          <p:nvPr/>
        </p:nvSpPr>
        <p:spPr>
          <a:xfrm>
            <a:off x="7894223" y="6133076"/>
            <a:ext cx="265035" cy="2395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BD1E1-52E7-4119-BFA3-E300F18C0C98}"/>
              </a:ext>
            </a:extLst>
          </p:cNvPr>
          <p:cNvSpPr txBox="1"/>
          <p:nvPr/>
        </p:nvSpPr>
        <p:spPr>
          <a:xfrm>
            <a:off x="9108953" y="3174724"/>
            <a:ext cx="18458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case of image</a:t>
            </a:r>
          </a:p>
          <a:p>
            <a:r>
              <a:rPr lang="en-US" sz="1400" dirty="0"/>
              <a:t>Processing we can use </a:t>
            </a:r>
          </a:p>
          <a:p>
            <a:r>
              <a:rPr lang="en-US" sz="1400" dirty="0"/>
              <a:t>A new predicate with </a:t>
            </a:r>
          </a:p>
          <a:p>
            <a:r>
              <a:rPr lang="en-US" sz="1400" dirty="0"/>
              <a:t>training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07DC3D-E275-4C51-8B1A-5897C54B629A}"/>
              </a:ext>
            </a:extLst>
          </p:cNvPr>
          <p:cNvCxnSpPr>
            <a:endCxn id="5" idx="1"/>
          </p:cNvCxnSpPr>
          <p:nvPr/>
        </p:nvCxnSpPr>
        <p:spPr>
          <a:xfrm>
            <a:off x="8131122" y="3651777"/>
            <a:ext cx="9778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E3CFD2-72B7-4B21-BBD3-DE5FB7B04662}"/>
                  </a:ext>
                </a:extLst>
              </p:cNvPr>
              <p:cNvSpPr txBox="1"/>
              <p:nvPr/>
            </p:nvSpPr>
            <p:spPr>
              <a:xfrm>
                <a:off x="8983522" y="4987671"/>
                <a:ext cx="254730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 case of using a new predicate </a:t>
                </a:r>
              </a:p>
              <a:p>
                <a:r>
                  <a:rPr lang="en-US" sz="1400" dirty="0"/>
                  <a:t>for Contains rule, we shouldn’t </a:t>
                </a:r>
              </a:p>
              <a:p>
                <a:r>
                  <a:rPr lang="en-US" sz="1400" dirty="0"/>
                  <a:t>multiply its output, instead the </a:t>
                </a:r>
              </a:p>
              <a:p>
                <a:r>
                  <a:rPr lang="en-US" sz="1400" dirty="0"/>
                  <a:t>constraint will be added to the </a:t>
                </a:r>
              </a:p>
              <a:p>
                <a:r>
                  <a:rPr lang="en-US" sz="1400" dirty="0"/>
                  <a:t>SDD as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E3CFD2-72B7-4B21-BBD3-DE5FB7B04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522" y="4987671"/>
                <a:ext cx="2547300" cy="1384995"/>
              </a:xfrm>
              <a:prstGeom prst="rect">
                <a:avLst/>
              </a:prstGeom>
              <a:blipFill>
                <a:blip r:embed="rId7"/>
                <a:stretch>
                  <a:fillRect l="-718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17FF02-3050-4398-AE95-3D37A5693D44}"/>
              </a:ext>
            </a:extLst>
          </p:cNvPr>
          <p:cNvCxnSpPr>
            <a:stCxn id="3" idx="0"/>
            <a:endCxn id="11" idx="1"/>
          </p:cNvCxnSpPr>
          <p:nvPr/>
        </p:nvCxnSpPr>
        <p:spPr>
          <a:xfrm flipV="1">
            <a:off x="8026741" y="5680169"/>
            <a:ext cx="956781" cy="45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C4295A0-5C49-4978-9DF8-7FB87B4B5A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08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0665-4377-4CD8-8607-8F500F1E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Incorporating Taxonomy Tree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DA190-1E8B-4055-A18C-F3CA0C071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4691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kern="1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A</a:t>
                </a:r>
                <a:r>
                  <a:rPr lang="en-US" sz="20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logic rule for second branch of the first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would be: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DA190-1E8B-4055-A18C-F3CA0C071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4691"/>
                <a:ext cx="10515600" cy="4351338"/>
              </a:xfrm>
              <a:blipFill>
                <a:blip r:embed="rId2"/>
                <a:stretch>
                  <a:fillRect l="-522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4B8B700-8D08-4E52-87AD-184B54008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76162"/>
            <a:ext cx="1982409" cy="216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36A1A-1E4B-4853-BF8E-1307C7C214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1551896"/>
            <a:ext cx="3932951" cy="216376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61CE51-FE7D-479B-AD45-32956B085AEF}"/>
                  </a:ext>
                </a:extLst>
              </p:cNvPr>
              <p:cNvSpPr txBox="1"/>
              <p:nvPr/>
            </p:nvSpPr>
            <p:spPr>
              <a:xfrm>
                <a:off x="3430617" y="3026038"/>
                <a:ext cx="3680975" cy="338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¬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∧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∧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∧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61CE51-FE7D-479B-AD45-32956B085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17" y="3026038"/>
                <a:ext cx="3680975" cy="338298"/>
              </a:xfrm>
              <a:prstGeom prst="rect">
                <a:avLst/>
              </a:prstGeom>
              <a:blipFill>
                <a:blip r:embed="rId5"/>
                <a:stretch>
                  <a:fillRect t="-133929" r="-9106" b="-20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243943-E1A2-4798-97A5-95166FB16620}"/>
                  </a:ext>
                </a:extLst>
              </p:cNvPr>
              <p:cNvSpPr txBox="1"/>
              <p:nvPr/>
            </p:nvSpPr>
            <p:spPr>
              <a:xfrm>
                <a:off x="3580992" y="3364336"/>
                <a:ext cx="3680975" cy="338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¬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∧ ¬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∧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∧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243943-E1A2-4798-97A5-95166FB16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92" y="3364336"/>
                <a:ext cx="3680975" cy="338298"/>
              </a:xfrm>
              <a:prstGeom prst="rect">
                <a:avLst/>
              </a:prstGeom>
              <a:blipFill>
                <a:blip r:embed="rId6"/>
                <a:stretch>
                  <a:fillRect t="-136364" r="-6126" b="-2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451909-36CF-4237-9224-865CE7DC2F08}"/>
                  </a:ext>
                </a:extLst>
              </p:cNvPr>
              <p:cNvSpPr txBox="1"/>
              <p:nvPr/>
            </p:nvSpPr>
            <p:spPr>
              <a:xfrm>
                <a:off x="7605486" y="3940360"/>
                <a:ext cx="4310743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SDD for logic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correspond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</a:t>
                </a:r>
                <a:r>
                  <a:rPr lang="en-US" sz="1400" kern="1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respectively, Which is equal to logic represented in Conjunctive Normal Form (CNF)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sz="1400" kern="1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𝑙</m:t>
                        </m:r>
                      </m:e>
                      <m:sub>
                        <m:r>
                          <a:rPr lang="en-US" sz="1400" kern="1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kern="1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. But, it is tractable and differentiable and can be used in our final loss function.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451909-36CF-4237-9224-865CE7DC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486" y="3940360"/>
                <a:ext cx="4310743" cy="1169551"/>
              </a:xfrm>
              <a:prstGeom prst="rect">
                <a:avLst/>
              </a:prstGeom>
              <a:blipFill>
                <a:blip r:embed="rId7"/>
                <a:stretch>
                  <a:fillRect l="-424" t="-521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A442AE-B974-47DB-B9CB-BACCD8CFBCF7}"/>
                  </a:ext>
                </a:extLst>
              </p:cNvPr>
              <p:cNvSpPr txBox="1"/>
              <p:nvPr/>
            </p:nvSpPr>
            <p:spPr>
              <a:xfrm>
                <a:off x="3493702" y="3897871"/>
                <a:ext cx="385555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from taxonomy tree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should be satisfied, which means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should be one and the rest zero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A442AE-B974-47DB-B9CB-BACCD8CF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702" y="3897871"/>
                <a:ext cx="3855554" cy="738664"/>
              </a:xfrm>
              <a:prstGeom prst="rect">
                <a:avLst/>
              </a:prstGeom>
              <a:blipFill>
                <a:blip r:embed="rId8"/>
                <a:stretch>
                  <a:fillRect l="-474" t="-82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606E7-FDEB-4236-8EFB-3EAB669905F4}"/>
                  </a:ext>
                </a:extLst>
              </p:cNvPr>
              <p:cNvSpPr txBox="1"/>
              <p:nvPr/>
            </p:nvSpPr>
            <p:spPr>
              <a:xfrm>
                <a:off x="696685" y="4790252"/>
                <a:ext cx="67926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kern="100" dirty="0">
                    <a:solidFill>
                      <a:srgbClr val="4F81BD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F</a:t>
                </a:r>
                <a:r>
                  <a:rPr lang="en-US" sz="1400" kern="100" dirty="0">
                    <a:solidFill>
                      <a:srgbClr val="4F81BD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or a taxonomy with </a:t>
                </a:r>
                <a14:m>
                  <m:oMath xmlns:m="http://schemas.openxmlformats.org/officeDocument/2006/math">
                    <m:r>
                      <a:rPr lang="en-US" sz="1400" i="1" kern="100">
                        <a:solidFill>
                          <a:srgbClr val="4F81BD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𝔸</m:t>
                    </m:r>
                    <m:r>
                      <a:rPr lang="en-US" sz="1400" i="1" kern="100">
                        <a:solidFill>
                          <a:srgbClr val="4F81BD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 kern="100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kern="100">
                        <a:solidFill>
                          <a:srgbClr val="4F81BD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 kern="100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400" i="1" kern="100">
                        <a:solidFill>
                          <a:srgbClr val="4F81BD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sz="1400" kern="100" dirty="0">
                    <a:solidFill>
                      <a:srgbClr val="4F81BD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levels, and each level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 kern="100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kern="100">
                        <a:solidFill>
                          <a:srgbClr val="4F81BD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 kern="100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r>
                      <a:rPr lang="en-US" sz="1400" i="1" kern="100">
                        <a:solidFill>
                          <a:srgbClr val="4F81BD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,..,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 kern="100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400" i="1" kern="100">
                            <a:solidFill>
                              <a:srgbClr val="4F81BD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sz="1400" i="1" kern="100">
                        <a:solidFill>
                          <a:srgbClr val="4F81BD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sz="1400" kern="100" dirty="0">
                    <a:solidFill>
                      <a:srgbClr val="4F81BD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branches, then, for a branch we have:</a:t>
                </a:r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606E7-FDEB-4236-8EFB-3EAB66990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5" y="4790252"/>
                <a:ext cx="6792686" cy="523220"/>
              </a:xfrm>
              <a:prstGeom prst="rect">
                <a:avLst/>
              </a:prstGeom>
              <a:blipFill>
                <a:blip r:embed="rId9"/>
                <a:stretch>
                  <a:fillRect l="-269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E0F71F-E8D4-4D36-9DCF-AE2F8AA906EC}"/>
                  </a:ext>
                </a:extLst>
              </p:cNvPr>
              <p:cNvSpPr txBox="1"/>
              <p:nvPr/>
            </p:nvSpPr>
            <p:spPr>
              <a:xfrm>
                <a:off x="3861403" y="5173305"/>
                <a:ext cx="1708046" cy="280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12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i="0"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en-US" sz="12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E0F71F-E8D4-4D36-9DCF-AE2F8AA90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403" y="5173305"/>
                <a:ext cx="1708046" cy="2803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323C5A-58EE-44BB-A3EF-664C64310437}"/>
                  </a:ext>
                </a:extLst>
              </p:cNvPr>
              <p:cNvSpPr txBox="1"/>
              <p:nvPr/>
            </p:nvSpPr>
            <p:spPr>
              <a:xfrm>
                <a:off x="3695081" y="5394801"/>
                <a:ext cx="1349829" cy="280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323C5A-58EE-44BB-A3EF-664C64310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081" y="5394801"/>
                <a:ext cx="1349829" cy="2803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3FBD70-5B43-4BB9-90B6-907D033356FD}"/>
                  </a:ext>
                </a:extLst>
              </p:cNvPr>
              <p:cNvSpPr txBox="1"/>
              <p:nvPr/>
            </p:nvSpPr>
            <p:spPr>
              <a:xfrm>
                <a:off x="696685" y="5665593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kern="100" dirty="0">
                    <a:solidFill>
                      <a:srgbClr val="4F81BD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400" i="1" kern="100">
                        <a:solidFill>
                          <a:srgbClr val="4F81BD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1400" kern="100" dirty="0">
                    <a:solidFill>
                      <a:srgbClr val="4F81BD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is SDDs for level </a:t>
                </a:r>
                <a14:m>
                  <m:oMath xmlns:m="http://schemas.openxmlformats.org/officeDocument/2006/math">
                    <m:r>
                      <a:rPr lang="en-US" sz="1400" i="1" kern="100">
                        <a:solidFill>
                          <a:srgbClr val="4F81BD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1400" kern="100" dirty="0">
                    <a:solidFill>
                      <a:srgbClr val="4F81BD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 The final loss function to train would be:</a:t>
                </a:r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3FBD70-5B43-4BB9-90B6-907D03335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5" y="5665593"/>
                <a:ext cx="6096000" cy="307777"/>
              </a:xfrm>
              <a:prstGeom prst="rect">
                <a:avLst/>
              </a:prstGeom>
              <a:blipFill>
                <a:blip r:embed="rId12"/>
                <a:stretch>
                  <a:fillRect l="-300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DBF707-97C8-4F16-8177-E6186D4C0272}"/>
                  </a:ext>
                </a:extLst>
              </p:cNvPr>
              <p:cNvSpPr txBox="1"/>
              <p:nvPr/>
            </p:nvSpPr>
            <p:spPr>
              <a:xfrm>
                <a:off x="5084824" y="5856919"/>
                <a:ext cx="6096000" cy="784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𝐶𝑟𝑜𝑠𝑠𝐸𝑛𝑡𝑟𝑜𝑝𝑦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⋀"/>
                              <m:limLoc m:val="subSup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𝑊𝑀𝐶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DBF707-97C8-4F16-8177-E6186D4C0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24" y="5856919"/>
                <a:ext cx="6096000" cy="7846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3415697-D133-40BF-97A6-67A64B1218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107" y="2124041"/>
            <a:ext cx="1247021" cy="1394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0F63D8-74E2-42C5-9007-A38902D54B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43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BA2B3E-7800-48B5-941A-5908637D1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13" y="576630"/>
            <a:ext cx="4895989" cy="1248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E754D-2CC4-47E6-B39F-44BA0C6C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83" y="837725"/>
            <a:ext cx="4895988" cy="1676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20441E-9EF7-4DC5-A4BA-CF42736F4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19" y="2781134"/>
            <a:ext cx="4103382" cy="747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BB71EC-67DF-4D77-AC2C-6163488CA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379" y="2644384"/>
            <a:ext cx="4705702" cy="1396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FEB133-3A04-493F-A2C1-25070D01F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8468" y="3726933"/>
            <a:ext cx="903364" cy="3142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143E7-2763-4CB4-A286-424A042422C2}"/>
              </a:ext>
            </a:extLst>
          </p:cNvPr>
          <p:cNvCxnSpPr>
            <a:cxnSpLocks/>
          </p:cNvCxnSpPr>
          <p:nvPr/>
        </p:nvCxnSpPr>
        <p:spPr>
          <a:xfrm>
            <a:off x="5982429" y="837725"/>
            <a:ext cx="0" cy="288920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46DC4E1-4F42-494A-94F5-CF8BFC437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2050" name="Picture 1">
            <a:extLst>
              <a:ext uri="{FF2B5EF4-FFF2-40B4-BE49-F238E27FC236}">
                <a16:creationId xmlns:a16="http://schemas.microsoft.com/office/drawing/2014/main" id="{F695FB79-3C5B-403C-AB5F-4C19B9C45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204" y="4144293"/>
            <a:ext cx="3265270" cy="232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F612B7-E45D-406B-8333-984735F31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2637" y="4521302"/>
            <a:ext cx="1744656" cy="1950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EEFFD8-9F88-4BA2-BE88-CAE7778DC4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70" y="4612667"/>
            <a:ext cx="2921092" cy="160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6CA95F-31ED-4F1E-8827-2AC5822D616B}"/>
              </a:ext>
            </a:extLst>
          </p:cNvPr>
          <p:cNvCxnSpPr>
            <a:cxnSpLocks/>
          </p:cNvCxnSpPr>
          <p:nvPr/>
        </p:nvCxnSpPr>
        <p:spPr>
          <a:xfrm flipH="1">
            <a:off x="4715474" y="4675370"/>
            <a:ext cx="2228581" cy="39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42E47C8-779F-4F1B-B50C-5303BE46131C}"/>
              </a:ext>
            </a:extLst>
          </p:cNvPr>
          <p:cNvSpPr/>
          <p:nvPr/>
        </p:nvSpPr>
        <p:spPr>
          <a:xfrm>
            <a:off x="5527422" y="4738343"/>
            <a:ext cx="604684" cy="240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WMC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099447-7F04-4450-AC3C-96284DF24C67}"/>
              </a:ext>
            </a:extLst>
          </p:cNvPr>
          <p:cNvCxnSpPr>
            <a:cxnSpLocks/>
          </p:cNvCxnSpPr>
          <p:nvPr/>
        </p:nvCxnSpPr>
        <p:spPr>
          <a:xfrm flipH="1">
            <a:off x="7211960" y="4612667"/>
            <a:ext cx="2007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008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A648-17F3-4A56-A96C-51D0FD30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Incorporating Taxonomy 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D427-7A32-428D-8C88-C85C72E84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Supervised</a:t>
            </a:r>
            <a:r>
              <a:rPr lang="en-US" dirty="0">
                <a:latin typeface="Garamond" panose="02020404030301010803" pitchFamily="18" charset="0"/>
              </a:rPr>
              <a:t> classification by integrating taxonomy tree as the prior knowledge used in labeling.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1CA8D-A40D-4521-9911-B87350792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3" y="3403650"/>
            <a:ext cx="3403805" cy="27733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636AA9-5D99-4E96-9E4B-1AF0A5C82612}"/>
              </a:ext>
            </a:extLst>
          </p:cNvPr>
          <p:cNvSpPr/>
          <p:nvPr/>
        </p:nvSpPr>
        <p:spPr>
          <a:xfrm>
            <a:off x="3924882" y="3826406"/>
            <a:ext cx="2011680" cy="942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3515F-02D7-4DB3-86BE-63C2DDCD6B31}"/>
              </a:ext>
            </a:extLst>
          </p:cNvPr>
          <p:cNvSpPr/>
          <p:nvPr/>
        </p:nvSpPr>
        <p:spPr>
          <a:xfrm rot="5400000">
            <a:off x="5829399" y="4144637"/>
            <a:ext cx="942537" cy="3410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F4276-1327-404A-951E-121A37EB1B36}"/>
              </a:ext>
            </a:extLst>
          </p:cNvPr>
          <p:cNvSpPr/>
          <p:nvPr/>
        </p:nvSpPr>
        <p:spPr>
          <a:xfrm>
            <a:off x="6948600" y="3843869"/>
            <a:ext cx="1434905" cy="942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855BB-6FAF-4D84-BF72-2F578FBE04E9}"/>
              </a:ext>
            </a:extLst>
          </p:cNvPr>
          <p:cNvSpPr/>
          <p:nvPr/>
        </p:nvSpPr>
        <p:spPr>
          <a:xfrm rot="5400000">
            <a:off x="7971195" y="4139913"/>
            <a:ext cx="1434905" cy="3504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29A150-1129-4DF4-9B5A-2F26D8966DD7}"/>
              </a:ext>
            </a:extLst>
          </p:cNvPr>
          <p:cNvSpPr/>
          <p:nvPr/>
        </p:nvSpPr>
        <p:spPr>
          <a:xfrm>
            <a:off x="9435805" y="3843869"/>
            <a:ext cx="1073523" cy="942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71700-020C-4331-856C-5196C4034439}"/>
              </a:ext>
            </a:extLst>
          </p:cNvPr>
          <p:cNvSpPr/>
          <p:nvPr/>
        </p:nvSpPr>
        <p:spPr>
          <a:xfrm rot="5400000">
            <a:off x="10238529" y="4139912"/>
            <a:ext cx="1129227" cy="350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4341CF-5664-49AC-928A-9FD7F6E89B7A}"/>
                  </a:ext>
                </a:extLst>
              </p:cNvPr>
              <p:cNvSpPr txBox="1"/>
              <p:nvPr/>
            </p:nvSpPr>
            <p:spPr>
              <a:xfrm>
                <a:off x="1221403" y="6290177"/>
                <a:ext cx="4868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4341CF-5664-49AC-928A-9FD7F6E89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03" y="6290177"/>
                <a:ext cx="48686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1E805-D90F-42E5-9C19-62C03F634665}"/>
                  </a:ext>
                </a:extLst>
              </p:cNvPr>
              <p:cNvSpPr txBox="1"/>
              <p:nvPr/>
            </p:nvSpPr>
            <p:spPr>
              <a:xfrm>
                <a:off x="2154139" y="6311900"/>
                <a:ext cx="4939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1E805-D90F-42E5-9C19-62C03F63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139" y="6311900"/>
                <a:ext cx="493981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71A653-AE31-4279-9DA8-B67BB3302781}"/>
                  </a:ext>
                </a:extLst>
              </p:cNvPr>
              <p:cNvSpPr txBox="1"/>
              <p:nvPr/>
            </p:nvSpPr>
            <p:spPr>
              <a:xfrm>
                <a:off x="3309287" y="6290178"/>
                <a:ext cx="4939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71A653-AE31-4279-9DA8-B67BB330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87" y="6290178"/>
                <a:ext cx="49398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316709-EBCB-461B-8A23-ACD6C514F9BC}"/>
                  </a:ext>
                </a:extLst>
              </p:cNvPr>
              <p:cNvSpPr txBox="1"/>
              <p:nvPr/>
            </p:nvSpPr>
            <p:spPr>
              <a:xfrm>
                <a:off x="4683731" y="4084303"/>
                <a:ext cx="4939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316709-EBCB-461B-8A23-ACD6C514F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731" y="4084303"/>
                <a:ext cx="49398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EFE7FD-BB23-447F-BDA7-16C733545C8A}"/>
                  </a:ext>
                </a:extLst>
              </p:cNvPr>
              <p:cNvSpPr txBox="1"/>
              <p:nvPr/>
            </p:nvSpPr>
            <p:spPr>
              <a:xfrm>
                <a:off x="7419061" y="4084303"/>
                <a:ext cx="4939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EFE7FD-BB23-447F-BDA7-16C733545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061" y="4084303"/>
                <a:ext cx="49398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03188-79EA-46D0-9ED6-EAB66946BE2B}"/>
                  </a:ext>
                </a:extLst>
              </p:cNvPr>
              <p:cNvSpPr txBox="1"/>
              <p:nvPr/>
            </p:nvSpPr>
            <p:spPr>
              <a:xfrm>
                <a:off x="9752004" y="4084303"/>
                <a:ext cx="4868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03188-79EA-46D0-9ED6-EAB66946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004" y="4084303"/>
                <a:ext cx="4868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A6461F-AB61-4257-B1FE-5B59F9BC2F93}"/>
                  </a:ext>
                </a:extLst>
              </p:cNvPr>
              <p:cNvSpPr txBox="1"/>
              <p:nvPr/>
            </p:nvSpPr>
            <p:spPr>
              <a:xfrm>
                <a:off x="6126852" y="4084302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A6461F-AB61-4257-B1FE-5B59F9BC2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852" y="4084302"/>
                <a:ext cx="38292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AE83F4-957C-428B-A603-469DFA1EDCBD}"/>
                  </a:ext>
                </a:extLst>
              </p:cNvPr>
              <p:cNvSpPr txBox="1"/>
              <p:nvPr/>
            </p:nvSpPr>
            <p:spPr>
              <a:xfrm>
                <a:off x="8444662" y="4084301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AE83F4-957C-428B-A603-469DFA1ED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662" y="4084301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271663-19C9-434F-A1E0-2C2094500E7E}"/>
                  </a:ext>
                </a:extLst>
              </p:cNvPr>
              <p:cNvSpPr txBox="1"/>
              <p:nvPr/>
            </p:nvSpPr>
            <p:spPr>
              <a:xfrm>
                <a:off x="10537460" y="4084300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271663-19C9-434F-A1E0-2C2094500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460" y="4084300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1175AC-9DED-4E71-AEA5-E483468D69FA}"/>
              </a:ext>
            </a:extLst>
          </p:cNvPr>
          <p:cNvCxnSpPr/>
          <p:nvPr/>
        </p:nvCxnSpPr>
        <p:spPr>
          <a:xfrm>
            <a:off x="3868614" y="3826406"/>
            <a:ext cx="0" cy="942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21696B-F473-4859-9B0D-D2832B8C5F40}"/>
              </a:ext>
            </a:extLst>
          </p:cNvPr>
          <p:cNvCxnSpPr/>
          <p:nvPr/>
        </p:nvCxnSpPr>
        <p:spPr>
          <a:xfrm>
            <a:off x="3924882" y="3776206"/>
            <a:ext cx="2011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A2A754-A008-4671-AC82-15D9D5447860}"/>
              </a:ext>
            </a:extLst>
          </p:cNvPr>
          <p:cNvCxnSpPr>
            <a:cxnSpLocks/>
          </p:cNvCxnSpPr>
          <p:nvPr/>
        </p:nvCxnSpPr>
        <p:spPr>
          <a:xfrm>
            <a:off x="6948600" y="3776206"/>
            <a:ext cx="14349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202F36-F43C-49DA-9045-C7B98A6261C3}"/>
              </a:ext>
            </a:extLst>
          </p:cNvPr>
          <p:cNvCxnSpPr>
            <a:cxnSpLocks/>
          </p:cNvCxnSpPr>
          <p:nvPr/>
        </p:nvCxnSpPr>
        <p:spPr>
          <a:xfrm>
            <a:off x="9421737" y="3776206"/>
            <a:ext cx="10752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1ED065-CB59-4C50-BA41-60031078FC21}"/>
              </a:ext>
            </a:extLst>
          </p:cNvPr>
          <p:cNvCxnSpPr/>
          <p:nvPr/>
        </p:nvCxnSpPr>
        <p:spPr>
          <a:xfrm>
            <a:off x="8933822" y="3597684"/>
            <a:ext cx="0" cy="1434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708342-EAA7-4757-AF22-A9BD01197466}"/>
              </a:ext>
            </a:extLst>
          </p:cNvPr>
          <p:cNvCxnSpPr/>
          <p:nvPr/>
        </p:nvCxnSpPr>
        <p:spPr>
          <a:xfrm>
            <a:off x="11040688" y="3750521"/>
            <a:ext cx="0" cy="1129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C38F34A-56AA-4453-B8F4-5311ABC794F3}"/>
              </a:ext>
            </a:extLst>
          </p:cNvPr>
          <p:cNvSpPr txBox="1"/>
          <p:nvPr/>
        </p:nvSpPr>
        <p:spPr>
          <a:xfrm rot="16200000">
            <a:off x="3535393" y="4213282"/>
            <a:ext cx="53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batch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B3C235-8DA4-42E3-9002-3E9A7991E50A}"/>
              </a:ext>
            </a:extLst>
          </p:cNvPr>
          <p:cNvSpPr txBox="1"/>
          <p:nvPr/>
        </p:nvSpPr>
        <p:spPr>
          <a:xfrm>
            <a:off x="4657248" y="356047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labels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F3DAD5-83A1-4054-8291-5947797ADA8E}"/>
              </a:ext>
            </a:extLst>
          </p:cNvPr>
          <p:cNvSpPr txBox="1"/>
          <p:nvPr/>
        </p:nvSpPr>
        <p:spPr>
          <a:xfrm rot="16200000">
            <a:off x="5693524" y="4201037"/>
            <a:ext cx="617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targets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88AAAE8-2CDE-49E8-9127-71E33160AD24}"/>
              </a:ext>
            </a:extLst>
          </p:cNvPr>
          <p:cNvCxnSpPr/>
          <p:nvPr/>
        </p:nvCxnSpPr>
        <p:spPr>
          <a:xfrm>
            <a:off x="6091643" y="3822991"/>
            <a:ext cx="0" cy="942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BA4C44-097B-4D84-9323-E5CB531CC179}"/>
                  </a:ext>
                </a:extLst>
              </p:cNvPr>
              <p:cNvSpPr txBox="1"/>
              <p:nvPr/>
            </p:nvSpPr>
            <p:spPr>
              <a:xfrm>
                <a:off x="7447774" y="3468429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BA4C44-097B-4D84-9323-E5CB531CC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74" y="3468429"/>
                <a:ext cx="40690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AF3739-A462-4461-9A7F-087DF9F934E7}"/>
                  </a:ext>
                </a:extLst>
              </p:cNvPr>
              <p:cNvSpPr txBox="1"/>
              <p:nvPr/>
            </p:nvSpPr>
            <p:spPr>
              <a:xfrm>
                <a:off x="8836396" y="4185647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AF3739-A462-4461-9A7F-087DF9F93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396" y="4185647"/>
                <a:ext cx="40690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A39A366-9306-48AC-AF70-3436F9F7C358}"/>
                  </a:ext>
                </a:extLst>
              </p:cNvPr>
              <p:cNvSpPr txBox="1"/>
              <p:nvPr/>
            </p:nvSpPr>
            <p:spPr>
              <a:xfrm>
                <a:off x="9769113" y="3474265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A39A366-9306-48AC-AF70-3436F9F7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113" y="3474265"/>
                <a:ext cx="40273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AA5B8C1-208E-4A30-86D9-20FA2384DBD2}"/>
                  </a:ext>
                </a:extLst>
              </p:cNvPr>
              <p:cNvSpPr txBox="1"/>
              <p:nvPr/>
            </p:nvSpPr>
            <p:spPr>
              <a:xfrm>
                <a:off x="10946978" y="4189652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AA5B8C1-208E-4A30-86D9-20FA2384D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978" y="4189652"/>
                <a:ext cx="40273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3C59084-DA00-41FF-810A-DAA6409A5A79}"/>
                  </a:ext>
                </a:extLst>
              </p:cNvPr>
              <p:cNvSpPr txBox="1"/>
              <p:nvPr/>
            </p:nvSpPr>
            <p:spPr>
              <a:xfrm>
                <a:off x="6519405" y="4167115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3C59084-DA00-41FF-810A-DAA6409A5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05" y="4167115"/>
                <a:ext cx="41068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EAB979D-2DD9-440B-85E1-ED192E970471}"/>
              </a:ext>
            </a:extLst>
          </p:cNvPr>
          <p:cNvSpPr txBox="1"/>
          <p:nvPr/>
        </p:nvSpPr>
        <p:spPr>
          <a:xfrm>
            <a:off x="8323324" y="4060883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96728-DA17-4A1E-84E0-55A8C00B454F}"/>
              </a:ext>
            </a:extLst>
          </p:cNvPr>
          <p:cNvSpPr txBox="1"/>
          <p:nvPr/>
        </p:nvSpPr>
        <p:spPr>
          <a:xfrm>
            <a:off x="10440221" y="4044792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9EB751-11EE-4FCE-9A7B-B043F5DC2DAD}"/>
                  </a:ext>
                </a:extLst>
              </p:cNvPr>
              <p:cNvSpPr txBox="1"/>
              <p:nvPr/>
            </p:nvSpPr>
            <p:spPr>
              <a:xfrm>
                <a:off x="4050465" y="6303264"/>
                <a:ext cx="2298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𝐶𝑟𝑜𝑠𝑠𝐸𝑛𝑡𝑟𝑜𝑝𝑦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9EB751-11EE-4FCE-9A7B-B043F5DC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65" y="6303264"/>
                <a:ext cx="2298963" cy="369332"/>
              </a:xfrm>
              <a:prstGeom prst="rect">
                <a:avLst/>
              </a:prstGeom>
              <a:blipFill>
                <a:blip r:embed="rId1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F9DB3D-F452-4C97-A7DB-BCC981430ECE}"/>
                  </a:ext>
                </a:extLst>
              </p:cNvPr>
              <p:cNvSpPr txBox="1"/>
              <p:nvPr/>
            </p:nvSpPr>
            <p:spPr>
              <a:xfrm>
                <a:off x="7932499" y="6300074"/>
                <a:ext cx="1844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𝑤𝑚𝑐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F9DB3D-F452-4C97-A7DB-BCC98143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499" y="6300074"/>
                <a:ext cx="1844608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C106AF7-2F85-45F8-ACE3-14D8460CB973}"/>
                  </a:ext>
                </a:extLst>
              </p:cNvPr>
              <p:cNvSpPr txBox="1"/>
              <p:nvPr/>
            </p:nvSpPr>
            <p:spPr>
              <a:xfrm>
                <a:off x="6540035" y="6293063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C106AF7-2F85-45F8-ACE3-14D8460CB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035" y="6293063"/>
                <a:ext cx="41068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302F803-E65C-4284-82DA-46A5FDC0F489}"/>
                  </a:ext>
                </a:extLst>
              </p:cNvPr>
              <p:cNvSpPr/>
              <p:nvPr/>
            </p:nvSpPr>
            <p:spPr>
              <a:xfrm>
                <a:off x="9039849" y="5640288"/>
                <a:ext cx="309479" cy="3077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302F803-E65C-4284-82DA-46A5FDC0F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849" y="5640288"/>
                <a:ext cx="309479" cy="307777"/>
              </a:xfrm>
              <a:prstGeom prst="ellipse">
                <a:avLst/>
              </a:prstGeom>
              <a:blipFill>
                <a:blip r:embed="rId19"/>
                <a:stretch>
                  <a:fillRect l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B05972-859C-41F4-AD7A-D15A723C566A}"/>
              </a:ext>
            </a:extLst>
          </p:cNvPr>
          <p:cNvCxnSpPr>
            <a:cxnSpLocks/>
            <a:endCxn id="4" idx="7"/>
          </p:cNvCxnSpPr>
          <p:nvPr/>
        </p:nvCxnSpPr>
        <p:spPr>
          <a:xfrm flipH="1">
            <a:off x="9304006" y="5318491"/>
            <a:ext cx="447998" cy="36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2BEC5B-8FD7-45EA-8521-2AA508C5CEB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620064" y="5358975"/>
            <a:ext cx="465107" cy="326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12A04D3-C871-4440-A75F-26CC0D5CAB19}"/>
              </a:ext>
            </a:extLst>
          </p:cNvPr>
          <p:cNvCxnSpPr>
            <a:stCxn id="4" idx="4"/>
          </p:cNvCxnSpPr>
          <p:nvPr/>
        </p:nvCxnSpPr>
        <p:spPr>
          <a:xfrm flipH="1">
            <a:off x="9194588" y="5948065"/>
            <a:ext cx="1" cy="363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287BB88-ADE6-422C-90CE-D11AF42CD3B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0244561" y="1601529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5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A648-17F3-4A56-A96C-51D0FD30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Incorporating Taxonomy 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D427-7A32-428D-8C88-C85C72E84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Semi-supervised</a:t>
            </a:r>
            <a:r>
              <a:rPr lang="en-US" dirty="0">
                <a:latin typeface="Garamond" panose="02020404030301010803" pitchFamily="18" charset="0"/>
              </a:rPr>
              <a:t> classification by integrating taxonomy tree as the prior knowledge used in labeling.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1CA8D-A40D-4521-9911-B87350792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3" y="3403650"/>
            <a:ext cx="3403805" cy="27733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636AA9-5D99-4E96-9E4B-1AF0A5C82612}"/>
              </a:ext>
            </a:extLst>
          </p:cNvPr>
          <p:cNvSpPr/>
          <p:nvPr/>
        </p:nvSpPr>
        <p:spPr>
          <a:xfrm>
            <a:off x="3924882" y="3826406"/>
            <a:ext cx="2011680" cy="340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3515F-02D7-4DB3-86BE-63C2DDCD6B31}"/>
              </a:ext>
            </a:extLst>
          </p:cNvPr>
          <p:cNvSpPr/>
          <p:nvPr/>
        </p:nvSpPr>
        <p:spPr>
          <a:xfrm rot="5400000">
            <a:off x="5829399" y="4144637"/>
            <a:ext cx="942537" cy="3410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F4276-1327-404A-951E-121A37EB1B36}"/>
              </a:ext>
            </a:extLst>
          </p:cNvPr>
          <p:cNvSpPr/>
          <p:nvPr/>
        </p:nvSpPr>
        <p:spPr>
          <a:xfrm>
            <a:off x="6948600" y="4185647"/>
            <a:ext cx="14349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855BB-6FAF-4D84-BF72-2F578FBE04E9}"/>
              </a:ext>
            </a:extLst>
          </p:cNvPr>
          <p:cNvSpPr/>
          <p:nvPr/>
        </p:nvSpPr>
        <p:spPr>
          <a:xfrm rot="5400000">
            <a:off x="7971195" y="4139913"/>
            <a:ext cx="1434905" cy="3504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29A150-1129-4DF4-9B5A-2F26D8966DD7}"/>
              </a:ext>
            </a:extLst>
          </p:cNvPr>
          <p:cNvSpPr/>
          <p:nvPr/>
        </p:nvSpPr>
        <p:spPr>
          <a:xfrm>
            <a:off x="9435805" y="4554979"/>
            <a:ext cx="1073523" cy="231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71700-020C-4331-856C-5196C4034439}"/>
              </a:ext>
            </a:extLst>
          </p:cNvPr>
          <p:cNvSpPr/>
          <p:nvPr/>
        </p:nvSpPr>
        <p:spPr>
          <a:xfrm rot="5400000">
            <a:off x="10238529" y="4139912"/>
            <a:ext cx="1129227" cy="350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4341CF-5664-49AC-928A-9FD7F6E89B7A}"/>
                  </a:ext>
                </a:extLst>
              </p:cNvPr>
              <p:cNvSpPr txBox="1"/>
              <p:nvPr/>
            </p:nvSpPr>
            <p:spPr>
              <a:xfrm>
                <a:off x="1221403" y="6290177"/>
                <a:ext cx="4868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4341CF-5664-49AC-928A-9FD7F6E89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03" y="6290177"/>
                <a:ext cx="48686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1E805-D90F-42E5-9C19-62C03F634665}"/>
                  </a:ext>
                </a:extLst>
              </p:cNvPr>
              <p:cNvSpPr txBox="1"/>
              <p:nvPr/>
            </p:nvSpPr>
            <p:spPr>
              <a:xfrm>
                <a:off x="2154139" y="6311900"/>
                <a:ext cx="4939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31E805-D90F-42E5-9C19-62C03F63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139" y="6311900"/>
                <a:ext cx="493981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71A653-AE31-4279-9DA8-B67BB3302781}"/>
                  </a:ext>
                </a:extLst>
              </p:cNvPr>
              <p:cNvSpPr txBox="1"/>
              <p:nvPr/>
            </p:nvSpPr>
            <p:spPr>
              <a:xfrm>
                <a:off x="3309287" y="6290178"/>
                <a:ext cx="4939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71A653-AE31-4279-9DA8-B67BB3302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87" y="6290178"/>
                <a:ext cx="49398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316709-EBCB-461B-8A23-ACD6C514F9BC}"/>
                  </a:ext>
                </a:extLst>
              </p:cNvPr>
              <p:cNvSpPr txBox="1"/>
              <p:nvPr/>
            </p:nvSpPr>
            <p:spPr>
              <a:xfrm>
                <a:off x="4682580" y="3760968"/>
                <a:ext cx="4939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316709-EBCB-461B-8A23-ACD6C514F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80" y="3760968"/>
                <a:ext cx="49398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EFE7FD-BB23-447F-BDA7-16C733545C8A}"/>
                  </a:ext>
                </a:extLst>
              </p:cNvPr>
              <p:cNvSpPr txBox="1"/>
              <p:nvPr/>
            </p:nvSpPr>
            <p:spPr>
              <a:xfrm>
                <a:off x="7419061" y="4084303"/>
                <a:ext cx="4939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EFE7FD-BB23-447F-BDA7-16C733545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061" y="4084303"/>
                <a:ext cx="49398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03188-79EA-46D0-9ED6-EAB66946BE2B}"/>
                  </a:ext>
                </a:extLst>
              </p:cNvPr>
              <p:cNvSpPr txBox="1"/>
              <p:nvPr/>
            </p:nvSpPr>
            <p:spPr>
              <a:xfrm>
                <a:off x="9752004" y="4084303"/>
                <a:ext cx="4868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03188-79EA-46D0-9ED6-EAB66946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004" y="4084303"/>
                <a:ext cx="4868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A6461F-AB61-4257-B1FE-5B59F9BC2F93}"/>
                  </a:ext>
                </a:extLst>
              </p:cNvPr>
              <p:cNvSpPr txBox="1"/>
              <p:nvPr/>
            </p:nvSpPr>
            <p:spPr>
              <a:xfrm>
                <a:off x="6126852" y="4084302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A6461F-AB61-4257-B1FE-5B59F9BC2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852" y="4084302"/>
                <a:ext cx="38292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AE83F4-957C-428B-A603-469DFA1EDCBD}"/>
                  </a:ext>
                </a:extLst>
              </p:cNvPr>
              <p:cNvSpPr txBox="1"/>
              <p:nvPr/>
            </p:nvSpPr>
            <p:spPr>
              <a:xfrm>
                <a:off x="8444662" y="4084301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AE83F4-957C-428B-A603-469DFA1ED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662" y="4084301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271663-19C9-434F-A1E0-2C2094500E7E}"/>
                  </a:ext>
                </a:extLst>
              </p:cNvPr>
              <p:cNvSpPr txBox="1"/>
              <p:nvPr/>
            </p:nvSpPr>
            <p:spPr>
              <a:xfrm>
                <a:off x="10537460" y="4084300"/>
                <a:ext cx="531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271663-19C9-434F-A1E0-2C2094500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460" y="4084300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1175AC-9DED-4E71-AEA5-E483468D69FA}"/>
              </a:ext>
            </a:extLst>
          </p:cNvPr>
          <p:cNvCxnSpPr/>
          <p:nvPr/>
        </p:nvCxnSpPr>
        <p:spPr>
          <a:xfrm>
            <a:off x="3868614" y="3826406"/>
            <a:ext cx="0" cy="942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21696B-F473-4859-9B0D-D2832B8C5F40}"/>
              </a:ext>
            </a:extLst>
          </p:cNvPr>
          <p:cNvCxnSpPr/>
          <p:nvPr/>
        </p:nvCxnSpPr>
        <p:spPr>
          <a:xfrm>
            <a:off x="3924882" y="3776206"/>
            <a:ext cx="2011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A2A754-A008-4671-AC82-15D9D5447860}"/>
              </a:ext>
            </a:extLst>
          </p:cNvPr>
          <p:cNvCxnSpPr>
            <a:cxnSpLocks/>
          </p:cNvCxnSpPr>
          <p:nvPr/>
        </p:nvCxnSpPr>
        <p:spPr>
          <a:xfrm>
            <a:off x="6948600" y="3776206"/>
            <a:ext cx="14349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202F36-F43C-49DA-9045-C7B98A6261C3}"/>
              </a:ext>
            </a:extLst>
          </p:cNvPr>
          <p:cNvCxnSpPr>
            <a:cxnSpLocks/>
          </p:cNvCxnSpPr>
          <p:nvPr/>
        </p:nvCxnSpPr>
        <p:spPr>
          <a:xfrm>
            <a:off x="9421737" y="3776206"/>
            <a:ext cx="10752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1ED065-CB59-4C50-BA41-60031078FC21}"/>
              </a:ext>
            </a:extLst>
          </p:cNvPr>
          <p:cNvCxnSpPr/>
          <p:nvPr/>
        </p:nvCxnSpPr>
        <p:spPr>
          <a:xfrm>
            <a:off x="8933822" y="3597684"/>
            <a:ext cx="0" cy="1434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708342-EAA7-4757-AF22-A9BD01197466}"/>
              </a:ext>
            </a:extLst>
          </p:cNvPr>
          <p:cNvCxnSpPr/>
          <p:nvPr/>
        </p:nvCxnSpPr>
        <p:spPr>
          <a:xfrm>
            <a:off x="11040688" y="3750521"/>
            <a:ext cx="0" cy="1129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C38F34A-56AA-4453-B8F4-5311ABC794F3}"/>
              </a:ext>
            </a:extLst>
          </p:cNvPr>
          <p:cNvSpPr txBox="1"/>
          <p:nvPr/>
        </p:nvSpPr>
        <p:spPr>
          <a:xfrm rot="16200000">
            <a:off x="3535393" y="4213282"/>
            <a:ext cx="53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batch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B3C235-8DA4-42E3-9002-3E9A7991E50A}"/>
              </a:ext>
            </a:extLst>
          </p:cNvPr>
          <p:cNvSpPr txBox="1"/>
          <p:nvPr/>
        </p:nvSpPr>
        <p:spPr>
          <a:xfrm>
            <a:off x="4657248" y="3560471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labels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F3DAD5-83A1-4054-8291-5947797ADA8E}"/>
              </a:ext>
            </a:extLst>
          </p:cNvPr>
          <p:cNvSpPr txBox="1"/>
          <p:nvPr/>
        </p:nvSpPr>
        <p:spPr>
          <a:xfrm rot="16200000">
            <a:off x="5693524" y="4201037"/>
            <a:ext cx="617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targets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88AAAE8-2CDE-49E8-9127-71E33160AD24}"/>
              </a:ext>
            </a:extLst>
          </p:cNvPr>
          <p:cNvCxnSpPr/>
          <p:nvPr/>
        </p:nvCxnSpPr>
        <p:spPr>
          <a:xfrm>
            <a:off x="6091643" y="3822991"/>
            <a:ext cx="0" cy="942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BA4C44-097B-4D84-9323-E5CB531CC179}"/>
                  </a:ext>
                </a:extLst>
              </p:cNvPr>
              <p:cNvSpPr txBox="1"/>
              <p:nvPr/>
            </p:nvSpPr>
            <p:spPr>
              <a:xfrm>
                <a:off x="7447774" y="3468429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BA4C44-097B-4D84-9323-E5CB531CC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74" y="3468429"/>
                <a:ext cx="40690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AF3739-A462-4461-9A7F-087DF9F934E7}"/>
                  </a:ext>
                </a:extLst>
              </p:cNvPr>
              <p:cNvSpPr txBox="1"/>
              <p:nvPr/>
            </p:nvSpPr>
            <p:spPr>
              <a:xfrm>
                <a:off x="8836396" y="4185647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AF3739-A462-4461-9A7F-087DF9F93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396" y="4185647"/>
                <a:ext cx="40690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A39A366-9306-48AC-AF70-3436F9F7C358}"/>
                  </a:ext>
                </a:extLst>
              </p:cNvPr>
              <p:cNvSpPr txBox="1"/>
              <p:nvPr/>
            </p:nvSpPr>
            <p:spPr>
              <a:xfrm>
                <a:off x="9769113" y="3474265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A39A366-9306-48AC-AF70-3436F9F7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113" y="3474265"/>
                <a:ext cx="40273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AA5B8C1-208E-4A30-86D9-20FA2384DBD2}"/>
                  </a:ext>
                </a:extLst>
              </p:cNvPr>
              <p:cNvSpPr txBox="1"/>
              <p:nvPr/>
            </p:nvSpPr>
            <p:spPr>
              <a:xfrm>
                <a:off x="10946978" y="4189652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AA5B8C1-208E-4A30-86D9-20FA2384D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978" y="4189652"/>
                <a:ext cx="40273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3C59084-DA00-41FF-810A-DAA6409A5A79}"/>
                  </a:ext>
                </a:extLst>
              </p:cNvPr>
              <p:cNvSpPr txBox="1"/>
              <p:nvPr/>
            </p:nvSpPr>
            <p:spPr>
              <a:xfrm>
                <a:off x="6519405" y="4167115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3C59084-DA00-41FF-810A-DAA6409A5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05" y="4167115"/>
                <a:ext cx="41068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F54D60-2D2C-4F61-A954-8645D56AEFBB}"/>
                  </a:ext>
                </a:extLst>
              </p:cNvPr>
              <p:cNvSpPr txBox="1"/>
              <p:nvPr/>
            </p:nvSpPr>
            <p:spPr>
              <a:xfrm>
                <a:off x="9080935" y="4154869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F54D60-2D2C-4F61-A954-8645D56AE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935" y="4154869"/>
                <a:ext cx="41068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EAB979D-2DD9-440B-85E1-ED192E970471}"/>
              </a:ext>
            </a:extLst>
          </p:cNvPr>
          <p:cNvSpPr txBox="1"/>
          <p:nvPr/>
        </p:nvSpPr>
        <p:spPr>
          <a:xfrm>
            <a:off x="8323324" y="4060883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F96728-DA17-4A1E-84E0-55A8C00B454F}"/>
              </a:ext>
            </a:extLst>
          </p:cNvPr>
          <p:cNvSpPr txBox="1"/>
          <p:nvPr/>
        </p:nvSpPr>
        <p:spPr>
          <a:xfrm>
            <a:off x="10440221" y="4044792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9EB751-11EE-4FCE-9A7B-B043F5DC2DAD}"/>
                  </a:ext>
                </a:extLst>
              </p:cNvPr>
              <p:cNvSpPr txBox="1"/>
              <p:nvPr/>
            </p:nvSpPr>
            <p:spPr>
              <a:xfrm>
                <a:off x="4029835" y="5429211"/>
                <a:ext cx="2298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𝐶𝑟𝑜𝑠𝑠𝐸𝑛𝑡𝑟𝑜𝑝𝑦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9EB751-11EE-4FCE-9A7B-B043F5DC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835" y="5429211"/>
                <a:ext cx="2298963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F9DB3D-F452-4C97-A7DB-BCC981430ECE}"/>
                  </a:ext>
                </a:extLst>
              </p:cNvPr>
              <p:cNvSpPr txBox="1"/>
              <p:nvPr/>
            </p:nvSpPr>
            <p:spPr>
              <a:xfrm>
                <a:off x="6776791" y="5429211"/>
                <a:ext cx="2402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𝑤𝑚𝑐𝑙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F9DB3D-F452-4C97-A7DB-BCC98143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791" y="5429211"/>
                <a:ext cx="2402966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6EE1B0-1F87-401A-BFAA-5CB4F9485DC7}"/>
                  </a:ext>
                </a:extLst>
              </p:cNvPr>
              <p:cNvSpPr txBox="1"/>
              <p:nvPr/>
            </p:nvSpPr>
            <p:spPr>
              <a:xfrm>
                <a:off x="9422896" y="5432047"/>
                <a:ext cx="2394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𝑤𝑚𝑐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6EE1B0-1F87-401A-BFAA-5CB4F9485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896" y="5432047"/>
                <a:ext cx="2394310" cy="369332"/>
              </a:xfrm>
              <a:prstGeom prst="rect">
                <a:avLst/>
              </a:prstGeom>
              <a:blipFill>
                <a:blip r:embed="rId1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C106AF7-2F85-45F8-ACE3-14D8460CB973}"/>
                  </a:ext>
                </a:extLst>
              </p:cNvPr>
              <p:cNvSpPr txBox="1"/>
              <p:nvPr/>
            </p:nvSpPr>
            <p:spPr>
              <a:xfrm>
                <a:off x="6519405" y="5419010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C106AF7-2F85-45F8-ACE3-14D8460CB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05" y="5419010"/>
                <a:ext cx="41068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79E2A0-DFF4-4721-AE8B-4223C257D1A0}"/>
                  </a:ext>
                </a:extLst>
              </p:cNvPr>
              <p:cNvSpPr txBox="1"/>
              <p:nvPr/>
            </p:nvSpPr>
            <p:spPr>
              <a:xfrm>
                <a:off x="9080935" y="5406764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79E2A0-DFF4-4721-AE8B-4223C257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935" y="5406764"/>
                <a:ext cx="41068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0C0AA3E-0A7B-4716-A531-FD260FB7E3E3}"/>
                  </a:ext>
                </a:extLst>
              </p:cNvPr>
              <p:cNvSpPr txBox="1"/>
              <p:nvPr/>
            </p:nvSpPr>
            <p:spPr>
              <a:xfrm>
                <a:off x="3388117" y="6048501"/>
                <a:ext cx="8418286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𝑙𝑎𝑏𝑒𝑙𝑒𝑑</m:t>
                              </m:r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𝐶𝑟𝑜𝑠𝑠𝐸𝑛𝑡𝑟𝑜𝑝𝑦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𝑢𝑛𝑙𝑎𝑏𝑒𝑙𝑒𝑑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0" i="1" smtClean="0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𝑤𝑚𝑐</m:t>
                                              </m:r>
                                              <m:r>
                                                <a:rPr lang="en-US" sz="1400" b="0" i="1" smtClean="0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0C0AA3E-0A7B-4716-A531-FD260FB7E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117" y="6048501"/>
                <a:ext cx="8418286" cy="7859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6903C9C7-59E9-4212-98D3-9408EB877A7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0244561" y="1601529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18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ECC7-79B5-40AF-BEAC-2151E338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Lenovo Mall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CB09-AE6A-4303-BE69-96246F845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000" dirty="0"/>
              <a:t>Data Introduction</a:t>
            </a:r>
          </a:p>
          <a:p>
            <a:pPr lvl="1"/>
            <a:r>
              <a:rPr lang="en-US" altLang="zh-CN" sz="1800" dirty="0"/>
              <a:t>user queries came from </a:t>
            </a:r>
            <a:r>
              <a:rPr lang="en-US" altLang="zh-CN" sz="1800" dirty="0">
                <a:hlinkClick r:id="rId2"/>
              </a:rPr>
              <a:t>Lenovo Mall</a:t>
            </a:r>
            <a:r>
              <a:rPr lang="en-US" altLang="zh-CN" sz="1800" dirty="0"/>
              <a:t> </a:t>
            </a:r>
          </a:p>
          <a:p>
            <a:pPr lvl="1"/>
            <a:r>
              <a:rPr lang="en-US" altLang="zh-CN" sz="1800" dirty="0"/>
              <a:t>each sentence label is one of </a:t>
            </a:r>
            <a:r>
              <a:rPr lang="en-US" altLang="zh-CN" sz="1800" b="1" dirty="0">
                <a:solidFill>
                  <a:srgbClr val="FF0000"/>
                </a:solidFill>
              </a:rPr>
              <a:t>84</a:t>
            </a:r>
            <a:r>
              <a:rPr lang="en-US" altLang="zh-CN" sz="1800" dirty="0"/>
              <a:t> classes</a:t>
            </a:r>
          </a:p>
          <a:p>
            <a:endParaRPr lang="en-US" altLang="zh-CN" sz="2000" dirty="0"/>
          </a:p>
          <a:p>
            <a:r>
              <a:rPr lang="en-US" altLang="zh-CN" sz="2000" dirty="0"/>
              <a:t>Taxonomy</a:t>
            </a:r>
          </a:p>
          <a:p>
            <a:pPr lvl="1"/>
            <a:r>
              <a:rPr lang="en-US" altLang="zh-CN" sz="1800" dirty="0"/>
              <a:t>Level 1, including 18 domains</a:t>
            </a:r>
          </a:p>
          <a:p>
            <a:pPr lvl="2"/>
            <a:r>
              <a:rPr lang="zh-CN" altLang="en-US" sz="1400" i="1" dirty="0"/>
              <a:t>电脑、电脑配套设备、服务、综合办公用品、配件、电子产品、家居用品、软件、</a:t>
            </a:r>
            <a:r>
              <a:rPr lang="en-US" altLang="zh-CN" sz="1400" i="1" dirty="0"/>
              <a:t>……</a:t>
            </a:r>
          </a:p>
          <a:p>
            <a:pPr lvl="1"/>
            <a:r>
              <a:rPr lang="en-US" altLang="zh-CN" sz="1800" dirty="0"/>
              <a:t>Level 2, including 45 intents</a:t>
            </a:r>
          </a:p>
          <a:p>
            <a:pPr lvl="2"/>
            <a:r>
              <a:rPr lang="zh-CN" altLang="en-US" sz="1400" i="1" dirty="0"/>
              <a:t>笔记本、台式机、电脑服务、电脑外设、系统软件、游戏设备、应用软件、车用电器、</a:t>
            </a:r>
            <a:r>
              <a:rPr lang="en-US" altLang="zh-CN" sz="1400" i="1" dirty="0"/>
              <a:t>……</a:t>
            </a:r>
            <a:endParaRPr lang="en-US" altLang="zh-CN" sz="1800" i="1" dirty="0"/>
          </a:p>
          <a:p>
            <a:pPr lvl="1"/>
            <a:r>
              <a:rPr lang="en-US" altLang="zh-CN" sz="1800" dirty="0"/>
              <a:t>Level 3, including 84 sub-intents</a:t>
            </a:r>
          </a:p>
          <a:p>
            <a:pPr lvl="2"/>
            <a:r>
              <a:rPr lang="zh-CN" altLang="en-US" sz="1400" i="1" dirty="0"/>
              <a:t>硬件升级、打印机、</a:t>
            </a:r>
            <a:r>
              <a:rPr lang="en-US" altLang="zh-CN" sz="1400" i="1" dirty="0"/>
              <a:t>CPU</a:t>
            </a:r>
            <a:r>
              <a:rPr lang="zh-CN" altLang="en-US" sz="1400" i="1" dirty="0"/>
              <a:t>、鼠标、显示器、维修检测、键盘、内存、操作系统、个人云、碎屏处理、</a:t>
            </a:r>
            <a:r>
              <a:rPr lang="en-US" altLang="zh-CN" sz="1400" i="1" dirty="0"/>
              <a:t>……</a:t>
            </a:r>
          </a:p>
          <a:p>
            <a:endParaRPr lang="en-US" altLang="zh-CN" sz="2000" dirty="0"/>
          </a:p>
          <a:p>
            <a:r>
              <a:rPr lang="en-US" altLang="zh-CN" sz="2000" dirty="0"/>
              <a:t>Train Data: 13962</a:t>
            </a:r>
            <a:endParaRPr lang="en-US" altLang="zh-CN" dirty="0"/>
          </a:p>
          <a:p>
            <a:r>
              <a:rPr lang="en-US" altLang="zh-CN" sz="2000" dirty="0"/>
              <a:t>Test Data: 1530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50010-DE86-491C-A9C5-76F56E60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6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62F4F-F6FC-4024-8EF4-E053EE16C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17211"/>
            <a:ext cx="10515600" cy="2959751"/>
          </a:xfrm>
        </p:spPr>
        <p:txBody>
          <a:bodyPr>
            <a:normAutofit lnSpcReduction="10000"/>
          </a:bodyPr>
          <a:lstStyle/>
          <a:p>
            <a:r>
              <a:rPr lang="en-US" b="1" i="0" dirty="0">
                <a:solidFill>
                  <a:srgbClr val="002856"/>
                </a:solidFill>
                <a:effectLst/>
                <a:latin typeface="Graphik Web"/>
              </a:rPr>
              <a:t>Trend No. 1: Operationalizing AI initiatives</a:t>
            </a:r>
          </a:p>
          <a:p>
            <a:r>
              <a:rPr lang="en-US" b="1" i="0" dirty="0">
                <a:solidFill>
                  <a:srgbClr val="002856"/>
                </a:solidFill>
                <a:effectLst/>
                <a:latin typeface="Graphik Web"/>
              </a:rPr>
              <a:t>Trend No. 2: Efficient use of data, models and compute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“Combining "connectionist" AI approaches like deep learning, with "symbolic" AI approaches like rule-based reasoning, graph analysis, agent-based modeling or optimization techniques. ”  </a:t>
            </a:r>
            <a:endParaRPr lang="en-US" b="1" dirty="0">
              <a:solidFill>
                <a:srgbClr val="002856"/>
              </a:solidFill>
              <a:latin typeface="Graphik Web"/>
            </a:endParaRPr>
          </a:p>
          <a:p>
            <a:r>
              <a:rPr lang="en-US" b="1" i="0" dirty="0">
                <a:solidFill>
                  <a:srgbClr val="002856"/>
                </a:solidFill>
                <a:effectLst/>
                <a:latin typeface="Graphik Web"/>
              </a:rPr>
              <a:t>Trend No. 3: Responsible AI</a:t>
            </a:r>
          </a:p>
          <a:p>
            <a:r>
              <a:rPr lang="nn-NO" b="1" i="0" dirty="0">
                <a:solidFill>
                  <a:srgbClr val="002856"/>
                </a:solidFill>
                <a:effectLst/>
                <a:latin typeface="Graphik Web"/>
              </a:rPr>
              <a:t>Trend No. 4: Data for AI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FD6C2-2D15-4778-A38C-ABC00A64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258"/>
            <a:ext cx="12206068" cy="2959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10372-0037-49CA-9199-728BDF86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68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650-3018-4879-9A11-6FEC2C14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</a:t>
            </a:r>
            <a:r>
              <a:rPr lang="en-US" altLang="zh-CN" sz="2400" dirty="0"/>
              <a:t>(fully-supervised)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1E31-6D59-4BEB-8D51-96D8BB5EE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Data</a:t>
            </a:r>
          </a:p>
          <a:p>
            <a:pPr lvl="1"/>
            <a:r>
              <a:rPr lang="en-US" sz="1800" dirty="0">
                <a:latin typeface="Microsoft YaHei UI" panose="020B0503020204020204" pitchFamily="34" charset="-122"/>
                <a:cs typeface="SimSun" panose="02010600030101010101" pitchFamily="2" charset="-122"/>
              </a:rPr>
              <a:t>L</a:t>
            </a:r>
            <a:r>
              <a:rPr lang="en-US" sz="1800" dirty="0">
                <a:effectLst/>
                <a:latin typeface="Microsoft YaHei UI" panose="020B0503020204020204" pitchFamily="34" charset="-122"/>
                <a:cs typeface="SimSun" panose="02010600030101010101" pitchFamily="2" charset="-122"/>
              </a:rPr>
              <a:t>enovo-mall data</a:t>
            </a:r>
            <a:endParaRPr lang="en-US" altLang="zh-CN" sz="1600" dirty="0"/>
          </a:p>
          <a:p>
            <a:r>
              <a:rPr lang="en-US" altLang="zh-CN" sz="2000" dirty="0"/>
              <a:t>Settings</a:t>
            </a:r>
          </a:p>
          <a:p>
            <a:pPr lvl="1"/>
            <a:r>
              <a:rPr lang="en-US" altLang="zh-CN" sz="1800" dirty="0"/>
              <a:t>baseline, BERT base model fine-tune for text classification</a:t>
            </a:r>
          </a:p>
          <a:p>
            <a:pPr lvl="1"/>
            <a:r>
              <a:rPr lang="en-US" altLang="zh-CN" sz="1800" dirty="0"/>
              <a:t>+taxonomy, add semantic loss during training part </a:t>
            </a:r>
            <a:r>
              <a:rPr lang="en-US" altLang="zh-CN" sz="1800"/>
              <a:t>by SDDs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Conclusion</a:t>
            </a:r>
          </a:p>
          <a:p>
            <a:pPr lvl="1"/>
            <a:r>
              <a:rPr lang="en-US" altLang="zh-CN" sz="1800" dirty="0"/>
              <a:t>Macro avg F1 increase means that a better performance in the smaller classes</a:t>
            </a:r>
          </a:p>
          <a:p>
            <a:endParaRPr lang="en-US" dirty="0"/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3450CD49-72AF-439C-B5B2-9817C1529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330837"/>
              </p:ext>
            </p:extLst>
          </p:nvPr>
        </p:nvGraphicFramePr>
        <p:xfrm>
          <a:off x="1844228" y="3790653"/>
          <a:ext cx="8913628" cy="840447"/>
        </p:xfrm>
        <a:graphic>
          <a:graphicData uri="http://schemas.openxmlformats.org/drawingml/2006/table">
            <a:tbl>
              <a:tblPr firstRow="1" firstCol="1" bandRow="1"/>
              <a:tblGrid>
                <a:gridCol w="2227891">
                  <a:extLst>
                    <a:ext uri="{9D8B030D-6E8A-4147-A177-3AD203B41FA5}">
                      <a16:colId xmlns:a16="http://schemas.microsoft.com/office/drawing/2014/main" val="2145271467"/>
                    </a:ext>
                  </a:extLst>
                </a:gridCol>
                <a:gridCol w="2227891">
                  <a:extLst>
                    <a:ext uri="{9D8B030D-6E8A-4147-A177-3AD203B41FA5}">
                      <a16:colId xmlns:a16="http://schemas.microsoft.com/office/drawing/2014/main" val="3568234519"/>
                    </a:ext>
                  </a:extLst>
                </a:gridCol>
                <a:gridCol w="2228923">
                  <a:extLst>
                    <a:ext uri="{9D8B030D-6E8A-4147-A177-3AD203B41FA5}">
                      <a16:colId xmlns:a16="http://schemas.microsoft.com/office/drawing/2014/main" val="2746856590"/>
                    </a:ext>
                  </a:extLst>
                </a:gridCol>
                <a:gridCol w="2228923">
                  <a:extLst>
                    <a:ext uri="{9D8B030D-6E8A-4147-A177-3AD203B41FA5}">
                      <a16:colId xmlns:a16="http://schemas.microsoft.com/office/drawing/2014/main" val="2415812024"/>
                    </a:ext>
                  </a:extLst>
                </a:gridCol>
              </a:tblGrid>
              <a:tr h="280007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exp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accuracy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macro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weighted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877637"/>
                  </a:ext>
                </a:extLst>
              </a:tr>
              <a:tr h="26536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tf-base</a:t>
                      </a:r>
                      <a:endParaRPr lang="en-US" sz="16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0.9418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0.8212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0.9391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745150"/>
                  </a:ext>
                </a:extLst>
              </a:tr>
              <a:tr h="29507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+taxonomy</a:t>
                      </a:r>
                      <a:endParaRPr lang="en-US" sz="16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0.9425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0.8373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0.9402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079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6E2D168-937A-4529-9BA9-D2D9EAC6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21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BD11-5547-4A91-90C4-4A82BD8E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China GEO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C431-7A76-4F1E-95AE-E56A831F9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000" dirty="0"/>
              <a:t>Data Introduction</a:t>
            </a:r>
          </a:p>
          <a:p>
            <a:pPr lvl="1"/>
            <a:r>
              <a:rPr lang="en-US" altLang="zh-CN" sz="1800" dirty="0"/>
              <a:t>user queries came from call center service in China GEO project</a:t>
            </a:r>
          </a:p>
          <a:p>
            <a:pPr lvl="1"/>
            <a:r>
              <a:rPr lang="en-US" altLang="zh-CN" sz="1800" dirty="0"/>
              <a:t>each sentence label is one of </a:t>
            </a:r>
            <a:r>
              <a:rPr lang="en-US" altLang="zh-CN" sz="1800" b="1" dirty="0">
                <a:solidFill>
                  <a:srgbClr val="FF0000"/>
                </a:solidFill>
              </a:rPr>
              <a:t>134</a:t>
            </a:r>
            <a:r>
              <a:rPr lang="en-US" altLang="zh-CN" sz="1800" dirty="0"/>
              <a:t> classes</a:t>
            </a:r>
          </a:p>
          <a:p>
            <a:endParaRPr lang="en-US" altLang="zh-CN" sz="2000" dirty="0"/>
          </a:p>
          <a:p>
            <a:r>
              <a:rPr lang="en-US" altLang="zh-CN" sz="2000" dirty="0"/>
              <a:t>Taxonomy</a:t>
            </a:r>
          </a:p>
          <a:p>
            <a:pPr lvl="1"/>
            <a:r>
              <a:rPr lang="en-US" altLang="zh-CN" sz="1800" dirty="0"/>
              <a:t>Level 1, including 5 domains</a:t>
            </a:r>
          </a:p>
          <a:p>
            <a:pPr lvl="2"/>
            <a:r>
              <a:rPr lang="zh-CN" altLang="en-US" sz="1400" i="1" dirty="0"/>
              <a:t>故障类、查询类、设置类、维修类、销售类</a:t>
            </a:r>
            <a:endParaRPr lang="en-US" altLang="zh-CN" sz="1400" i="1" dirty="0"/>
          </a:p>
          <a:p>
            <a:pPr lvl="1"/>
            <a:r>
              <a:rPr lang="en-US" altLang="zh-CN" sz="1800" dirty="0"/>
              <a:t>Level 2, including 24 intents</a:t>
            </a:r>
          </a:p>
          <a:p>
            <a:pPr lvl="2"/>
            <a:r>
              <a:rPr lang="zh-CN" altLang="en-US" sz="1400" i="1" dirty="0"/>
              <a:t>系统故障、网络故障、</a:t>
            </a:r>
            <a:r>
              <a:rPr lang="en-US" altLang="zh-CN" sz="1400" i="1" dirty="0"/>
              <a:t>bios</a:t>
            </a:r>
            <a:r>
              <a:rPr lang="zh-CN" altLang="en-US" sz="1400" i="1" dirty="0"/>
              <a:t>故障、</a:t>
            </a:r>
            <a:r>
              <a:rPr lang="en-US" altLang="zh-CN" sz="1400" i="1" dirty="0"/>
              <a:t>……</a:t>
            </a:r>
            <a:endParaRPr lang="en-US" altLang="zh-CN" sz="1800" i="1" dirty="0"/>
          </a:p>
          <a:p>
            <a:pPr lvl="1"/>
            <a:r>
              <a:rPr lang="en-US" altLang="zh-CN" sz="1800" dirty="0"/>
              <a:t>Level 3, including 134 sub-intents</a:t>
            </a:r>
          </a:p>
          <a:p>
            <a:pPr lvl="2"/>
            <a:r>
              <a:rPr lang="zh-CN" altLang="en-US" sz="1400" i="1" dirty="0"/>
              <a:t>蓝屏、不能上网、</a:t>
            </a:r>
            <a:r>
              <a:rPr lang="en-US" altLang="zh-CN" sz="1400" i="1" dirty="0"/>
              <a:t>bios</a:t>
            </a:r>
            <a:r>
              <a:rPr lang="zh-CN" altLang="en-US" sz="1400" i="1" dirty="0"/>
              <a:t>升级问题</a:t>
            </a:r>
            <a:endParaRPr lang="en-US" altLang="zh-CN" sz="1400" i="1" dirty="0"/>
          </a:p>
          <a:p>
            <a:endParaRPr lang="en-US" altLang="zh-CN" sz="2000" dirty="0"/>
          </a:p>
          <a:p>
            <a:r>
              <a:rPr lang="en-US" altLang="zh-CN" sz="2000" dirty="0"/>
              <a:t>Train Data: 19214</a:t>
            </a:r>
            <a:endParaRPr lang="en-US" altLang="zh-CN" dirty="0"/>
          </a:p>
          <a:p>
            <a:r>
              <a:rPr lang="en-US" altLang="zh-CN" sz="2000" dirty="0"/>
              <a:t>Test Data: 1619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71582-7DB0-400A-B09B-790B966B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4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524F-9866-4D1C-B94F-1768C464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</a:t>
            </a:r>
            <a:r>
              <a:rPr lang="en-US" altLang="zh-CN" sz="2400" dirty="0"/>
              <a:t>(China Geo)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13D71-CD50-4AA8-8EFE-18FF013F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Settings</a:t>
            </a:r>
          </a:p>
          <a:p>
            <a:pPr lvl="1"/>
            <a:r>
              <a:rPr lang="en-US" altLang="zh-CN" sz="1800" dirty="0"/>
              <a:t>baseline, BERT base model fine-tune for text classification</a:t>
            </a:r>
          </a:p>
          <a:p>
            <a:pPr lvl="1"/>
            <a:r>
              <a:rPr lang="en-US" altLang="zh-CN" sz="1800" dirty="0"/>
              <a:t>+taxonomy, add semantic loss during training part by SDDs</a:t>
            </a:r>
          </a:p>
          <a:p>
            <a:pPr lvl="1"/>
            <a:endParaRPr lang="en-US" altLang="zh-CN" sz="18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Conclusion</a:t>
            </a:r>
          </a:p>
          <a:p>
            <a:pPr lvl="1"/>
            <a:r>
              <a:rPr lang="en-US" altLang="zh-CN" sz="1800" dirty="0"/>
              <a:t>with taxonomy, accuracy</a:t>
            </a:r>
            <a:r>
              <a:rPr lang="zh-CN" altLang="en-US" sz="1800" dirty="0"/>
              <a:t>、</a:t>
            </a:r>
            <a:r>
              <a:rPr lang="en-US" altLang="zh-CN" sz="1800" dirty="0"/>
              <a:t>weighted avg F1 increase</a:t>
            </a:r>
            <a:r>
              <a:rPr lang="zh-CN" altLang="en-US" sz="1800" dirty="0"/>
              <a:t> </a:t>
            </a:r>
            <a:r>
              <a:rPr lang="en-US" altLang="zh-CN" sz="1800" dirty="0"/>
              <a:t>means</a:t>
            </a:r>
            <a:r>
              <a:rPr lang="zh-CN" altLang="en-US" sz="1800" dirty="0"/>
              <a:t> </a:t>
            </a:r>
            <a:r>
              <a:rPr lang="en-US" altLang="zh-CN" sz="1800" dirty="0"/>
              <a:t>a better</a:t>
            </a:r>
            <a:r>
              <a:rPr lang="zh-CN" altLang="en-US" sz="1800" dirty="0"/>
              <a:t> </a:t>
            </a:r>
            <a:r>
              <a:rPr lang="en-US" altLang="zh-CN" sz="1800" dirty="0"/>
              <a:t>overall</a:t>
            </a:r>
            <a:r>
              <a:rPr lang="zh-CN" altLang="en-US" sz="1800" dirty="0"/>
              <a:t> </a:t>
            </a:r>
            <a:r>
              <a:rPr lang="en-US" altLang="zh-CN" sz="1800" dirty="0"/>
              <a:t>performance</a:t>
            </a:r>
          </a:p>
          <a:p>
            <a:pPr lvl="1"/>
            <a:r>
              <a:rPr lang="en-US" altLang="zh-CN" sz="1800" dirty="0"/>
              <a:t>besides, macro avg F1 increase means that a better performance in the smaller classes</a:t>
            </a:r>
          </a:p>
          <a:p>
            <a:endParaRPr lang="en-US" dirty="0"/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8E34A610-530A-4854-BD9C-7AA80B6A3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212350"/>
              </p:ext>
            </p:extLst>
          </p:nvPr>
        </p:nvGraphicFramePr>
        <p:xfrm>
          <a:off x="1320557" y="2984506"/>
          <a:ext cx="9006422" cy="1097904"/>
        </p:xfrm>
        <a:graphic>
          <a:graphicData uri="http://schemas.openxmlformats.org/drawingml/2006/table">
            <a:tbl>
              <a:tblPr firstRow="1" firstCol="1" bandRow="1"/>
              <a:tblGrid>
                <a:gridCol w="2251084">
                  <a:extLst>
                    <a:ext uri="{9D8B030D-6E8A-4147-A177-3AD203B41FA5}">
                      <a16:colId xmlns:a16="http://schemas.microsoft.com/office/drawing/2014/main" val="2145271467"/>
                    </a:ext>
                  </a:extLst>
                </a:gridCol>
                <a:gridCol w="2251084">
                  <a:extLst>
                    <a:ext uri="{9D8B030D-6E8A-4147-A177-3AD203B41FA5}">
                      <a16:colId xmlns:a16="http://schemas.microsoft.com/office/drawing/2014/main" val="3568234519"/>
                    </a:ext>
                  </a:extLst>
                </a:gridCol>
                <a:gridCol w="2252127">
                  <a:extLst>
                    <a:ext uri="{9D8B030D-6E8A-4147-A177-3AD203B41FA5}">
                      <a16:colId xmlns:a16="http://schemas.microsoft.com/office/drawing/2014/main" val="2746856590"/>
                    </a:ext>
                  </a:extLst>
                </a:gridCol>
                <a:gridCol w="2252127">
                  <a:extLst>
                    <a:ext uri="{9D8B030D-6E8A-4147-A177-3AD203B41FA5}">
                      <a16:colId xmlns:a16="http://schemas.microsoft.com/office/drawing/2014/main" val="2415812024"/>
                    </a:ext>
                  </a:extLst>
                </a:gridCol>
              </a:tblGrid>
              <a:tr h="274476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exp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accuracy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macro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weighted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877637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SOTA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0.76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28716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tf</a:t>
                      </a:r>
                      <a:r>
                        <a:rPr lang="en-US" sz="1600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-base</a:t>
                      </a:r>
                      <a:endParaRPr lang="en-US" sz="16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0.74</a:t>
                      </a:r>
                      <a:endParaRPr lang="en-US" sz="16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0.59</a:t>
                      </a:r>
                      <a:endParaRPr lang="en-US" sz="16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0.75</a:t>
                      </a:r>
                      <a:endParaRPr lang="en-US" sz="16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745150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+taxonomy</a:t>
                      </a:r>
                      <a:endParaRPr lang="en-US" sz="16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0.76</a:t>
                      </a:r>
                      <a:endParaRPr lang="en-US" sz="1600" b="1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0.61</a:t>
                      </a:r>
                      <a:endParaRPr lang="en-US" sz="1600" b="1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0.77</a:t>
                      </a:r>
                      <a:endParaRPr lang="en-US" sz="1600" b="1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079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F0CBD8B-F933-424F-9560-25D2B7F0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75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650-3018-4879-9A11-6FEC2C14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</a:t>
            </a:r>
            <a:r>
              <a:rPr lang="en-US" altLang="zh-CN" sz="2400" dirty="0"/>
              <a:t>(semi-supervised with using </a:t>
            </a:r>
            <a:r>
              <a:rPr lang="en-US" altLang="zh-CN" sz="2400" b="1" dirty="0">
                <a:solidFill>
                  <a:srgbClr val="FF0000"/>
                </a:solidFill>
              </a:rPr>
              <a:t>20% labeled data</a:t>
            </a:r>
            <a:r>
              <a:rPr lang="en-US" altLang="zh-CN" sz="2400" dirty="0"/>
              <a:t>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1E31-6D59-4BEB-8D51-96D8BB5EE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Data</a:t>
            </a:r>
          </a:p>
          <a:p>
            <a:pPr lvl="1"/>
            <a:r>
              <a:rPr lang="en-US" sz="1800" dirty="0">
                <a:latin typeface="Microsoft YaHei UI" panose="020B0503020204020204" pitchFamily="34" charset="-122"/>
                <a:cs typeface="SimSun" panose="02010600030101010101" pitchFamily="2" charset="-122"/>
              </a:rPr>
              <a:t>L</a:t>
            </a:r>
            <a:r>
              <a:rPr lang="en-US" sz="1800" dirty="0">
                <a:effectLst/>
                <a:latin typeface="Microsoft YaHei UI" panose="020B0503020204020204" pitchFamily="34" charset="-122"/>
                <a:cs typeface="SimSun" panose="02010600030101010101" pitchFamily="2" charset="-122"/>
              </a:rPr>
              <a:t>enovo-mall data</a:t>
            </a:r>
            <a:endParaRPr lang="en-US" altLang="zh-CN" sz="1600" dirty="0"/>
          </a:p>
          <a:p>
            <a:r>
              <a:rPr lang="en-US" altLang="zh-CN" sz="2000" dirty="0"/>
              <a:t>Settings</a:t>
            </a:r>
          </a:p>
          <a:p>
            <a:pPr lvl="1"/>
            <a:r>
              <a:rPr lang="en-US" altLang="zh-CN" sz="1800" dirty="0"/>
              <a:t>baseline, BERT base model fine-tune for text classification</a:t>
            </a:r>
          </a:p>
          <a:p>
            <a:pPr lvl="1"/>
            <a:r>
              <a:rPr lang="en-US" altLang="zh-CN" sz="1800" dirty="0"/>
              <a:t>+taxonomy, add semantic loss during training part by SDDs</a:t>
            </a:r>
          </a:p>
          <a:p>
            <a:pPr lvl="1"/>
            <a:endParaRPr lang="en-US" altLang="zh-CN" sz="18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Conclusion</a:t>
            </a:r>
          </a:p>
          <a:p>
            <a:pPr lvl="1"/>
            <a:r>
              <a:rPr lang="en-US" altLang="zh-CN" sz="1800" dirty="0"/>
              <a:t>with taxonomy, accuracy</a:t>
            </a:r>
            <a:r>
              <a:rPr lang="zh-CN" altLang="en-US" sz="1800" dirty="0"/>
              <a:t>、</a:t>
            </a:r>
            <a:r>
              <a:rPr lang="en-US" altLang="zh-CN" sz="1800" dirty="0"/>
              <a:t>weighted avg F1 increase</a:t>
            </a:r>
            <a:r>
              <a:rPr lang="zh-CN" altLang="en-US" sz="1800" dirty="0"/>
              <a:t> </a:t>
            </a:r>
            <a:r>
              <a:rPr lang="en-US" altLang="zh-CN" sz="1800" dirty="0"/>
              <a:t>means</a:t>
            </a:r>
            <a:r>
              <a:rPr lang="zh-CN" altLang="en-US" sz="1800" dirty="0"/>
              <a:t> </a:t>
            </a:r>
            <a:r>
              <a:rPr lang="en-US" altLang="zh-CN" sz="1800" dirty="0"/>
              <a:t>a better</a:t>
            </a:r>
            <a:r>
              <a:rPr lang="zh-CN" altLang="en-US" sz="1800" dirty="0"/>
              <a:t> </a:t>
            </a:r>
            <a:r>
              <a:rPr lang="en-US" altLang="zh-CN" sz="1800" dirty="0"/>
              <a:t>overall</a:t>
            </a:r>
            <a:r>
              <a:rPr lang="zh-CN" altLang="en-US" sz="1800" dirty="0"/>
              <a:t> </a:t>
            </a:r>
            <a:r>
              <a:rPr lang="en-US" altLang="zh-CN" sz="1800" dirty="0"/>
              <a:t>performance</a:t>
            </a:r>
          </a:p>
          <a:p>
            <a:pPr lvl="1"/>
            <a:r>
              <a:rPr lang="en-US" altLang="zh-CN" sz="1800" dirty="0"/>
              <a:t>besides, macro avg F1 increase means that a better performance in the smaller classes</a:t>
            </a:r>
          </a:p>
          <a:p>
            <a:endParaRPr lang="en-US" dirty="0"/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3450CD49-72AF-439C-B5B2-9817C1529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621475"/>
              </p:ext>
            </p:extLst>
          </p:nvPr>
        </p:nvGraphicFramePr>
        <p:xfrm>
          <a:off x="1844228" y="3790653"/>
          <a:ext cx="8913628" cy="840447"/>
        </p:xfrm>
        <a:graphic>
          <a:graphicData uri="http://schemas.openxmlformats.org/drawingml/2006/table">
            <a:tbl>
              <a:tblPr firstRow="1" firstCol="1" bandRow="1"/>
              <a:tblGrid>
                <a:gridCol w="2227891">
                  <a:extLst>
                    <a:ext uri="{9D8B030D-6E8A-4147-A177-3AD203B41FA5}">
                      <a16:colId xmlns:a16="http://schemas.microsoft.com/office/drawing/2014/main" val="2145271467"/>
                    </a:ext>
                  </a:extLst>
                </a:gridCol>
                <a:gridCol w="2227891">
                  <a:extLst>
                    <a:ext uri="{9D8B030D-6E8A-4147-A177-3AD203B41FA5}">
                      <a16:colId xmlns:a16="http://schemas.microsoft.com/office/drawing/2014/main" val="3568234519"/>
                    </a:ext>
                  </a:extLst>
                </a:gridCol>
                <a:gridCol w="2228923">
                  <a:extLst>
                    <a:ext uri="{9D8B030D-6E8A-4147-A177-3AD203B41FA5}">
                      <a16:colId xmlns:a16="http://schemas.microsoft.com/office/drawing/2014/main" val="2746856590"/>
                    </a:ext>
                  </a:extLst>
                </a:gridCol>
                <a:gridCol w="2228923">
                  <a:extLst>
                    <a:ext uri="{9D8B030D-6E8A-4147-A177-3AD203B41FA5}">
                      <a16:colId xmlns:a16="http://schemas.microsoft.com/office/drawing/2014/main" val="2415812024"/>
                    </a:ext>
                  </a:extLst>
                </a:gridCol>
              </a:tblGrid>
              <a:tr h="280007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exp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accuracy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macro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weighted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877637"/>
                  </a:ext>
                </a:extLst>
              </a:tr>
              <a:tr h="26536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tf-base</a:t>
                      </a:r>
                      <a:endParaRPr lang="en-US" sz="16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0.8542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0.4478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0.8466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745150"/>
                  </a:ext>
                </a:extLst>
              </a:tr>
              <a:tr h="29507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+taxonomy</a:t>
                      </a:r>
                      <a:endParaRPr lang="en-US" sz="16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0.9111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0.6043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0.9007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079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6E2D168-937A-4529-9BA9-D2D9EAC6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54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DE1F-2CD2-4DC4-989F-8E7CDA3A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Incorporating Knowledge Graph into Loss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2DC78-56A5-4E8B-95F5-4AF7FC5BE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16" name="Picture 15" descr="Water droplets on a glass&#10;&#10;Description automatically generated with medium confidence">
            <a:extLst>
              <a:ext uri="{FF2B5EF4-FFF2-40B4-BE49-F238E27FC236}">
                <a16:creationId xmlns:a16="http://schemas.microsoft.com/office/drawing/2014/main" id="{0EE43C4C-D07A-4DF3-9089-1F1423CBA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650" y="3747539"/>
            <a:ext cx="5149596" cy="28966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65E3860-BF79-4DDF-BE08-44E8AA357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Matrix Factorization</a:t>
                </a:r>
                <a:r>
                  <a:rPr lang="en-US" sz="2400" b="1" dirty="0">
                    <a:latin typeface="Garamond" panose="02020404030301010803" pitchFamily="18" charset="0"/>
                  </a:rPr>
                  <a:t> </a:t>
                </a:r>
                <a:r>
                  <a:rPr lang="en-US" sz="2400" b="1" dirty="0" err="1">
                    <a:latin typeface="Garamond" panose="02020404030301010803" pitchFamily="18" charset="0"/>
                  </a:rPr>
                  <a:t>AutoEncoder</a:t>
                </a:r>
                <a:r>
                  <a:rPr lang="en-US" sz="2400" b="1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</a:t>
                </a:r>
                <a:r>
                  <a:rPr lang="en-US" sz="2400" b="1" kern="100" dirty="0">
                    <a:solidFill>
                      <a:schemeClr val="tx1"/>
                    </a:solidFill>
                    <a:effectLst/>
                    <a:latin typeface="Garamond" panose="02020404030301010803" pitchFamily="18" charset="0"/>
                    <a:ea typeface="SimSun" panose="02010600030101010101" pitchFamily="2" charset="-122"/>
                  </a:rPr>
                  <a:t> </a:t>
                </a:r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Garamond" panose="02020404030301010803" pitchFamily="18" charset="0"/>
                    <a:ea typeface="SimSun" panose="02010600030101010101" pitchFamily="2" charset="-122"/>
                  </a:rPr>
                  <a:t>is commonly used for dimensional reduction and clustering. A low-rank matrix factorization can be applied to a matrix </a:t>
                </a:r>
                <a14:m>
                  <m:oMath xmlns:m="http://schemas.openxmlformats.org/officeDocument/2006/math">
                    <m:r>
                      <a:rPr lang="en-US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Garamond" panose="02020404030301010803" pitchFamily="18" charset="0"/>
                    <a:ea typeface="SimSun" panose="02010600030101010101" pitchFamily="2" charset="-122"/>
                  </a:rPr>
                  <a:t>:</a:t>
                </a:r>
              </a:p>
              <a:p>
                <a:pPr marL="0" indent="0">
                  <a:buNone/>
                </a:pPr>
                <a:endParaRPr lang="en-US" sz="2400" kern="100" dirty="0">
                  <a:solidFill>
                    <a:schemeClr val="tx1"/>
                  </a:solidFill>
                  <a:effectLst/>
                  <a:latin typeface="Garamond" panose="02020404030301010803" pitchFamily="18" charset="0"/>
                  <a:ea typeface="SimSun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20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20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𝑋𝑌</m:t>
                      </m:r>
                      <m:r>
                        <a:rPr lang="en-US" sz="20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20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20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𝑒𝑟𝑒</m:t>
                      </m:r>
                      <m:r>
                        <a:rPr lang="en-US" sz="20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sz="20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0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, </m:t>
                      </m:r>
                      <m:r>
                        <a:rPr lang="en-US" sz="20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sz="20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, </m:t>
                      </m:r>
                      <m:r>
                        <a:rPr lang="en-US" sz="20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0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sz="20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In order to find a good solution an objective function can be:</a:t>
                </a:r>
              </a:p>
              <a:p>
                <a:endParaRPr lang="en-US" sz="2000" dirty="0">
                  <a:latin typeface="Garamond" panose="020204040303010108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sz="20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0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en-US" sz="20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𝑋𝑌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20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  <a:p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Garamond" panose="02020404030301010803" pitchFamily="18" charset="0"/>
                    <a:ea typeface="SimSun" panose="02010600030101010101" pitchFamily="2" charset="-122"/>
                  </a:rPr>
                  <a:t>where</a:t>
                </a:r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Garamond" panose="02020404030301010803" pitchFamily="18" charset="0"/>
                    <a:ea typeface="SimSun" panose="02010600030101010101" pitchFamily="2" charset="-122"/>
                  </a:rPr>
                  <a:t>is a </a:t>
                </a:r>
                <a:r>
                  <a:rPr lang="en-US" sz="2400" kern="100" dirty="0" err="1">
                    <a:solidFill>
                      <a:schemeClr val="tx1"/>
                    </a:solidFill>
                    <a:effectLst/>
                    <a:latin typeface="Garamond" panose="02020404030301010803" pitchFamily="18" charset="0"/>
                    <a:ea typeface="SimSun" panose="02010600030101010101" pitchFamily="2" charset="-122"/>
                  </a:rPr>
                  <a:t>regularizer</a:t>
                </a:r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Garamond" panose="02020404030301010803" pitchFamily="18" charset="0"/>
                    <a:ea typeface="SimSun" panose="02010600030101010101" pitchFamily="2" charset="-122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000" kern="1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65E3860-BF79-4DDF-BE08-44E8AA357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498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1D94-32FC-408A-A133-4A375EAD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Incorporating Knowledge Graph into 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65FA8-949A-482E-B4E9-075BA216A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latin typeface="Garamond" panose="02020404030301010803" pitchFamily="18" charset="0"/>
                  </a:rPr>
                  <a:t>Using graph Laplacian </a:t>
                </a:r>
                <a:r>
                  <a:rPr lang="en-US" sz="2400" dirty="0" err="1">
                    <a:latin typeface="Garamond" panose="02020404030301010803" pitchFamily="18" charset="0"/>
                  </a:rPr>
                  <a:t>regularizer</a:t>
                </a:r>
                <a:r>
                  <a:rPr lang="en-US" sz="2400" dirty="0">
                    <a:latin typeface="Garamond" panose="02020404030301010803" pitchFamily="18" charset="0"/>
                  </a:rPr>
                  <a:t> to punish the inconsistency between the learned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) and a network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).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 can be obtained from a knowledge base or constructed using rules. By adding target labels we will have a supervised learning objective.</a:t>
                </a:r>
              </a:p>
              <a:p>
                <a:endParaRPr lang="en-US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65FA8-949A-482E-B4E9-075BA216A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643DCF-ECBA-4CB4-9790-5E8C00C6C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134" y="3400861"/>
            <a:ext cx="6076950" cy="311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5A8E1-405A-483E-9FB6-4A200C1421E9}"/>
              </a:ext>
            </a:extLst>
          </p:cNvPr>
          <p:cNvSpPr txBox="1"/>
          <p:nvPr/>
        </p:nvSpPr>
        <p:spPr>
          <a:xfrm>
            <a:off x="9973994" y="5992297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Punishing Encoder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7E1EE-3335-4B23-948D-BFDDA9B4D4C6}"/>
              </a:ext>
            </a:extLst>
          </p:cNvPr>
          <p:cNvSpPr txBox="1"/>
          <p:nvPr/>
        </p:nvSpPr>
        <p:spPr>
          <a:xfrm>
            <a:off x="9973994" y="5191132"/>
            <a:ext cx="19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Punishing Decoder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D4A3C-8E5A-4C63-BBCA-8248029D4219}"/>
              </a:ext>
            </a:extLst>
          </p:cNvPr>
          <p:cNvSpPr txBox="1"/>
          <p:nvPr/>
        </p:nvSpPr>
        <p:spPr>
          <a:xfrm>
            <a:off x="10072470" y="3660098"/>
            <a:ext cx="14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Cross Entropy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C89E4D-407B-4C72-B027-57E7FDD42FFA}"/>
              </a:ext>
            </a:extLst>
          </p:cNvPr>
          <p:cNvCxnSpPr>
            <a:stCxn id="8" idx="1"/>
          </p:cNvCxnSpPr>
          <p:nvPr/>
        </p:nvCxnSpPr>
        <p:spPr>
          <a:xfrm flipH="1">
            <a:off x="9706708" y="3844764"/>
            <a:ext cx="365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FE8768-211A-4EC5-8627-A7C8441159F0}"/>
              </a:ext>
            </a:extLst>
          </p:cNvPr>
          <p:cNvCxnSpPr/>
          <p:nvPr/>
        </p:nvCxnSpPr>
        <p:spPr>
          <a:xfrm flipH="1">
            <a:off x="9523827" y="5375798"/>
            <a:ext cx="365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7410AA-5C91-4FA6-B133-061176F6E77C}"/>
              </a:ext>
            </a:extLst>
          </p:cNvPr>
          <p:cNvCxnSpPr/>
          <p:nvPr/>
        </p:nvCxnSpPr>
        <p:spPr>
          <a:xfrm flipH="1">
            <a:off x="9523827" y="6176963"/>
            <a:ext cx="365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663C63-2486-4960-9D35-BF31BEC5F5DB}"/>
              </a:ext>
            </a:extLst>
          </p:cNvPr>
          <p:cNvSpPr txBox="1"/>
          <p:nvPr/>
        </p:nvSpPr>
        <p:spPr>
          <a:xfrm>
            <a:off x="9978043" y="4449372"/>
            <a:ext cx="16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Reconstruction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B5EF36-ACDF-4807-9807-59A1E38962F8}"/>
              </a:ext>
            </a:extLst>
          </p:cNvPr>
          <p:cNvCxnSpPr/>
          <p:nvPr/>
        </p:nvCxnSpPr>
        <p:spPr>
          <a:xfrm flipH="1">
            <a:off x="9527735" y="4632293"/>
            <a:ext cx="365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A27D2C2-176E-4805-A982-A53D719F7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45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AF0E-1AAE-4074-8BB4-CF9B3F0F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Incorporating Knowledge Graph </a:t>
            </a:r>
            <a:r>
              <a:rPr lang="en-US" sz="2400" dirty="0">
                <a:latin typeface="Garamond" panose="02020404030301010803" pitchFamily="18" charset="0"/>
              </a:rPr>
              <a:t>(</a:t>
            </a:r>
            <a:r>
              <a:rPr lang="en-US" sz="2400" dirty="0"/>
              <a:t>20Newsgroups Dataset</a:t>
            </a:r>
            <a:r>
              <a:rPr lang="en-US" sz="2400" dirty="0">
                <a:latin typeface="Garamond" panose="02020404030301010803" pitchFamily="18" charset="0"/>
              </a:rPr>
              <a:t>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A284A-F0FD-42B7-B4D8-9A1F99832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424"/>
                <a:ext cx="10515600" cy="463553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Garamond" panose="02020404030301010803" pitchFamily="18" charset="0"/>
                  </a:rPr>
                  <a:t>Obtain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 from pre-defined rules:</a:t>
                </a: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</a:rPr>
                  <a:t>Documents including specific keywords are related.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CA284A-F0FD-42B7-B4D8-9A1F99832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424"/>
                <a:ext cx="10515600" cy="4635539"/>
              </a:xfrm>
              <a:blipFill>
                <a:blip r:embed="rId2"/>
                <a:stretch>
                  <a:fillRect l="-812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89F462-0C00-417A-AA54-F4C90D9B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5" y="3176744"/>
            <a:ext cx="2095500" cy="3267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F51AC1-CE77-496F-9C96-D2DA80697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298" y="3138644"/>
            <a:ext cx="4467225" cy="3305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E1EFFE-5683-4A1E-9750-17C87093A6D7}"/>
                  </a:ext>
                </a:extLst>
              </p:cNvPr>
              <p:cNvSpPr txBox="1"/>
              <p:nvPr/>
            </p:nvSpPr>
            <p:spPr>
              <a:xfrm rot="5400000">
                <a:off x="6137121" y="4466379"/>
                <a:ext cx="33018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𝐶𝑜𝑛𝑡𝑎𝑖𝑛𝑒𝑠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,..,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E1EFFE-5683-4A1E-9750-17C87093A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137121" y="4466379"/>
                <a:ext cx="3301801" cy="646331"/>
              </a:xfrm>
              <a:prstGeom prst="rect">
                <a:avLst/>
              </a:prstGeom>
              <a:blipFill>
                <a:blip r:embed="rId5"/>
                <a:stretch>
                  <a:fillRect l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FF1F035-424E-4403-8E45-84BE7C7DD050}"/>
                  </a:ext>
                </a:extLst>
              </p:cNvPr>
              <p:cNvSpPr/>
              <p:nvPr/>
            </p:nvSpPr>
            <p:spPr>
              <a:xfrm>
                <a:off x="9907172" y="3750659"/>
                <a:ext cx="320040" cy="3200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FF1F035-424E-4403-8E45-84BE7C7DD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172" y="3750659"/>
                <a:ext cx="320040" cy="320040"/>
              </a:xfrm>
              <a:prstGeom prst="ellipse">
                <a:avLst/>
              </a:prstGeom>
              <a:blipFill>
                <a:blip r:embed="rId6"/>
                <a:stretch>
                  <a:fillRect l="-18182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DD1A061-6D7A-4F53-BC77-FCE359882043}"/>
                  </a:ext>
                </a:extLst>
              </p:cNvPr>
              <p:cNvSpPr/>
              <p:nvPr/>
            </p:nvSpPr>
            <p:spPr>
              <a:xfrm>
                <a:off x="9076729" y="4634579"/>
                <a:ext cx="320040" cy="32004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DD1A061-6D7A-4F53-BC77-FCE359882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729" y="4634579"/>
                <a:ext cx="320040" cy="320040"/>
              </a:xfrm>
              <a:prstGeom prst="ellipse">
                <a:avLst/>
              </a:prstGeom>
              <a:blipFill>
                <a:blip r:embed="rId7"/>
                <a:stretch>
                  <a:fillRect l="-2037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0AAD58D-9DE9-4977-980C-C024F413E22A}"/>
                  </a:ext>
                </a:extLst>
              </p:cNvPr>
              <p:cNvSpPr/>
              <p:nvPr/>
            </p:nvSpPr>
            <p:spPr>
              <a:xfrm>
                <a:off x="11019693" y="5363459"/>
                <a:ext cx="320040" cy="32004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0AAD58D-9DE9-4977-980C-C024F413E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693" y="5363459"/>
                <a:ext cx="320040" cy="320040"/>
              </a:xfrm>
              <a:prstGeom prst="ellipse">
                <a:avLst/>
              </a:prstGeom>
              <a:blipFill>
                <a:blip r:embed="rId8"/>
                <a:stretch>
                  <a:fillRect l="-2037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BAD4471-1F3D-4746-B1D6-B374DACB51D8}"/>
                  </a:ext>
                </a:extLst>
              </p:cNvPr>
              <p:cNvSpPr/>
              <p:nvPr/>
            </p:nvSpPr>
            <p:spPr>
              <a:xfrm>
                <a:off x="11222093" y="4068276"/>
                <a:ext cx="320040" cy="32004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BAD4471-1F3D-4746-B1D6-B374DACB5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2093" y="4068276"/>
                <a:ext cx="320040" cy="320040"/>
              </a:xfrm>
              <a:prstGeom prst="ellipse">
                <a:avLst/>
              </a:prstGeom>
              <a:blipFill>
                <a:blip r:embed="rId9"/>
                <a:stretch>
                  <a:fillRect l="-2037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AEEDF3-59FA-4008-8ABF-F730A01FE01C}"/>
                  </a:ext>
                </a:extLst>
              </p:cNvPr>
              <p:cNvSpPr/>
              <p:nvPr/>
            </p:nvSpPr>
            <p:spPr>
              <a:xfrm>
                <a:off x="10000065" y="4765799"/>
                <a:ext cx="320040" cy="32004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DAEEDF3-59FA-4008-8ABF-F730A01FE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065" y="4765799"/>
                <a:ext cx="320040" cy="320040"/>
              </a:xfrm>
              <a:prstGeom prst="ellipse">
                <a:avLst/>
              </a:prstGeom>
              <a:blipFill>
                <a:blip r:embed="rId10"/>
                <a:stretch>
                  <a:fillRect l="-1818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414E22-BC46-498E-9465-EBABB6BE8451}"/>
                  </a:ext>
                </a:extLst>
              </p:cNvPr>
              <p:cNvSpPr/>
              <p:nvPr/>
            </p:nvSpPr>
            <p:spPr>
              <a:xfrm>
                <a:off x="9581644" y="5832655"/>
                <a:ext cx="320040" cy="3200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F414E22-BC46-498E-9465-EBABB6BE8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644" y="5832655"/>
                <a:ext cx="320040" cy="320040"/>
              </a:xfrm>
              <a:prstGeom prst="ellipse">
                <a:avLst/>
              </a:prstGeom>
              <a:blipFill>
                <a:blip r:embed="rId11"/>
                <a:stretch>
                  <a:fillRect l="-2037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E62A8C-7235-4487-A213-1233B9B3A791}"/>
              </a:ext>
            </a:extLst>
          </p:cNvPr>
          <p:cNvCxnSpPr>
            <a:stCxn id="7" idx="4"/>
            <a:endCxn id="11" idx="0"/>
          </p:cNvCxnSpPr>
          <p:nvPr/>
        </p:nvCxnSpPr>
        <p:spPr>
          <a:xfrm>
            <a:off x="10067192" y="4070699"/>
            <a:ext cx="92893" cy="695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1B525B-2F50-4E9B-A6C1-17B853800A80}"/>
              </a:ext>
            </a:extLst>
          </p:cNvPr>
          <p:cNvCxnSpPr>
            <a:stCxn id="11" idx="2"/>
            <a:endCxn id="8" idx="6"/>
          </p:cNvCxnSpPr>
          <p:nvPr/>
        </p:nvCxnSpPr>
        <p:spPr>
          <a:xfrm flipH="1" flipV="1">
            <a:off x="9396769" y="4794599"/>
            <a:ext cx="603296" cy="131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09EC8B-158A-418E-88EE-EEFE61FA0A86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10227212" y="3910679"/>
            <a:ext cx="994881" cy="317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9AE68A-BC35-4957-999E-5F13E928DD4F}"/>
              </a:ext>
            </a:extLst>
          </p:cNvPr>
          <p:cNvCxnSpPr>
            <a:stCxn id="10" idx="4"/>
            <a:endCxn id="12" idx="7"/>
          </p:cNvCxnSpPr>
          <p:nvPr/>
        </p:nvCxnSpPr>
        <p:spPr>
          <a:xfrm flipH="1">
            <a:off x="9854815" y="4388316"/>
            <a:ext cx="1527298" cy="14912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D10A3D-CB40-4F4E-BFCA-5BFED93A8A9A}"/>
              </a:ext>
            </a:extLst>
          </p:cNvPr>
          <p:cNvCxnSpPr>
            <a:stCxn id="11" idx="5"/>
            <a:endCxn id="9" idx="1"/>
          </p:cNvCxnSpPr>
          <p:nvPr/>
        </p:nvCxnSpPr>
        <p:spPr>
          <a:xfrm>
            <a:off x="10273236" y="5038970"/>
            <a:ext cx="793326" cy="371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C91730D-A461-4937-BE26-E28DB029E57B}"/>
              </a:ext>
            </a:extLst>
          </p:cNvPr>
          <p:cNvSpPr/>
          <p:nvPr/>
        </p:nvSpPr>
        <p:spPr>
          <a:xfrm>
            <a:off x="2474768" y="4540640"/>
            <a:ext cx="211015" cy="5236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A52C9D-01EC-4F7D-BF5B-E53C0E35FF32}"/>
              </a:ext>
            </a:extLst>
          </p:cNvPr>
          <p:cNvSpPr/>
          <p:nvPr/>
        </p:nvSpPr>
        <p:spPr>
          <a:xfrm>
            <a:off x="7001572" y="4537207"/>
            <a:ext cx="211015" cy="5236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203FF8F-E495-4419-AFED-E8E04D1F90A4}"/>
              </a:ext>
            </a:extLst>
          </p:cNvPr>
          <p:cNvSpPr/>
          <p:nvPr/>
        </p:nvSpPr>
        <p:spPr>
          <a:xfrm>
            <a:off x="8358219" y="4537207"/>
            <a:ext cx="211015" cy="5236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FFF084-0A8D-468B-B6B4-A6EBF32E1059}"/>
              </a:ext>
            </a:extLst>
          </p:cNvPr>
          <p:cNvSpPr txBox="1"/>
          <p:nvPr/>
        </p:nvSpPr>
        <p:spPr>
          <a:xfrm>
            <a:off x="477973" y="2685570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Classes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BC4F8B-A8B4-4C19-8BA3-CEC5AD755990}"/>
              </a:ext>
            </a:extLst>
          </p:cNvPr>
          <p:cNvSpPr txBox="1"/>
          <p:nvPr/>
        </p:nvSpPr>
        <p:spPr>
          <a:xfrm>
            <a:off x="2759946" y="2685570"/>
            <a:ext cx="114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Keywords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EFA881-4099-42AD-80BE-D29A5AA12EEA}"/>
              </a:ext>
            </a:extLst>
          </p:cNvPr>
          <p:cNvSpPr txBox="1"/>
          <p:nvPr/>
        </p:nvSpPr>
        <p:spPr>
          <a:xfrm>
            <a:off x="7227551" y="2685570"/>
            <a:ext cx="100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Relation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1E29BB-E06D-45B5-8BAA-891F9CAD6FD8}"/>
              </a:ext>
            </a:extLst>
          </p:cNvPr>
          <p:cNvSpPr txBox="1"/>
          <p:nvPr/>
        </p:nvSpPr>
        <p:spPr>
          <a:xfrm>
            <a:off x="9694650" y="268557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Graph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8F6A364-B5F0-46C4-B244-98A0D883A1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1575" y="6494242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0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D1A1-E428-4021-8922-4553D39F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Incorporating Knowledge Graph </a:t>
            </a:r>
            <a:r>
              <a:rPr lang="en-US" sz="2400" dirty="0">
                <a:latin typeface="Garamond" panose="02020404030301010803" pitchFamily="18" charset="0"/>
              </a:rPr>
              <a:t>(</a:t>
            </a:r>
            <a:r>
              <a:rPr lang="en-US" sz="2400" dirty="0"/>
              <a:t>20Newsgroups Dataset</a:t>
            </a:r>
            <a:r>
              <a:rPr lang="en-US" sz="2400" dirty="0">
                <a:latin typeface="Garamond" panose="02020404030301010803" pitchFamily="18" charset="0"/>
              </a:rPr>
              <a:t>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6C8D87-58FD-48D0-83EE-4126B91FE9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latin typeface="Garamond" panose="02020404030301010803" pitchFamily="18" charset="0"/>
                  </a:rPr>
                  <a:t>Obtain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 from external knowledge base WordNet:</a:t>
                </a: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</a:rPr>
                  <a:t>Documents with the words/</a:t>
                </a:r>
                <a:r>
                  <a:rPr lang="en-US" sz="2000" dirty="0" err="1">
                    <a:latin typeface="Garamond" panose="02020404030301010803" pitchFamily="18" charset="0"/>
                  </a:rPr>
                  <a:t>synsets</a:t>
                </a:r>
                <a:r>
                  <a:rPr lang="en-US" sz="2000" dirty="0">
                    <a:latin typeface="Garamond" panose="02020404030301010803" pitchFamily="18" charset="0"/>
                  </a:rPr>
                  <a:t> which are related in WordNet ontology are related.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6C8D87-58FD-48D0-83EE-4126B91FE9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8528CF7-BEF7-4DF3-9380-F2AB32F45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5" y="3541544"/>
            <a:ext cx="2986088" cy="2619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6EFF061-416A-4CFE-952B-138E073E282B}"/>
                  </a:ext>
                </a:extLst>
              </p:cNvPr>
              <p:cNvSpPr/>
              <p:nvPr/>
            </p:nvSpPr>
            <p:spPr>
              <a:xfrm>
                <a:off x="9907172" y="3766425"/>
                <a:ext cx="320040" cy="3200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6EFF061-416A-4CFE-952B-138E073E2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172" y="3766425"/>
                <a:ext cx="320040" cy="320040"/>
              </a:xfrm>
              <a:prstGeom prst="ellipse">
                <a:avLst/>
              </a:prstGeom>
              <a:blipFill>
                <a:blip r:embed="rId4"/>
                <a:stretch>
                  <a:fillRect l="-1818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311293-D3CE-4183-9AF9-FC47666E6E6C}"/>
                  </a:ext>
                </a:extLst>
              </p:cNvPr>
              <p:cNvSpPr/>
              <p:nvPr/>
            </p:nvSpPr>
            <p:spPr>
              <a:xfrm>
                <a:off x="9076729" y="4650345"/>
                <a:ext cx="320040" cy="32004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311293-D3CE-4183-9AF9-FC47666E6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729" y="4650345"/>
                <a:ext cx="320040" cy="320040"/>
              </a:xfrm>
              <a:prstGeom prst="ellipse">
                <a:avLst/>
              </a:prstGeom>
              <a:blipFill>
                <a:blip r:embed="rId5"/>
                <a:stretch>
                  <a:fillRect l="-2037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FC4421A-D56C-41E1-A36A-4A3477C29218}"/>
                  </a:ext>
                </a:extLst>
              </p:cNvPr>
              <p:cNvSpPr/>
              <p:nvPr/>
            </p:nvSpPr>
            <p:spPr>
              <a:xfrm>
                <a:off x="11019693" y="5379225"/>
                <a:ext cx="320040" cy="32004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FC4421A-D56C-41E1-A36A-4A3477C29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693" y="5379225"/>
                <a:ext cx="320040" cy="320040"/>
              </a:xfrm>
              <a:prstGeom prst="ellipse">
                <a:avLst/>
              </a:prstGeom>
              <a:blipFill>
                <a:blip r:embed="rId6"/>
                <a:stretch>
                  <a:fillRect l="-2037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FC1780B-BC81-462C-877F-52B793C4894E}"/>
                  </a:ext>
                </a:extLst>
              </p:cNvPr>
              <p:cNvSpPr/>
              <p:nvPr/>
            </p:nvSpPr>
            <p:spPr>
              <a:xfrm>
                <a:off x="11222093" y="4084042"/>
                <a:ext cx="320040" cy="32004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FC1780B-BC81-462C-877F-52B793C48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2093" y="4084042"/>
                <a:ext cx="320040" cy="320040"/>
              </a:xfrm>
              <a:prstGeom prst="ellipse">
                <a:avLst/>
              </a:prstGeom>
              <a:blipFill>
                <a:blip r:embed="rId7"/>
                <a:stretch>
                  <a:fillRect l="-20370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FF82A1D-80E9-4B64-B343-DFD0A27C3DD7}"/>
                  </a:ext>
                </a:extLst>
              </p:cNvPr>
              <p:cNvSpPr/>
              <p:nvPr/>
            </p:nvSpPr>
            <p:spPr>
              <a:xfrm>
                <a:off x="10000065" y="4781565"/>
                <a:ext cx="320040" cy="32004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FF82A1D-80E9-4B64-B343-DFD0A27C3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065" y="4781565"/>
                <a:ext cx="320040" cy="320040"/>
              </a:xfrm>
              <a:prstGeom prst="ellipse">
                <a:avLst/>
              </a:prstGeom>
              <a:blipFill>
                <a:blip r:embed="rId8"/>
                <a:stretch>
                  <a:fillRect l="-18182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7ED5B2-E297-4F15-819C-60D1696E743E}"/>
                  </a:ext>
                </a:extLst>
              </p:cNvPr>
              <p:cNvSpPr/>
              <p:nvPr/>
            </p:nvSpPr>
            <p:spPr>
              <a:xfrm>
                <a:off x="9581644" y="5848421"/>
                <a:ext cx="320040" cy="3200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7ED5B2-E297-4F15-819C-60D1696E7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644" y="5848421"/>
                <a:ext cx="320040" cy="320040"/>
              </a:xfrm>
              <a:prstGeom prst="ellipse">
                <a:avLst/>
              </a:prstGeom>
              <a:blipFill>
                <a:blip r:embed="rId9"/>
                <a:stretch>
                  <a:fillRect l="-2037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F6BC2-BD3C-4172-986F-EB0AB4ACA32E}"/>
              </a:ext>
            </a:extLst>
          </p:cNvPr>
          <p:cNvCxnSpPr>
            <a:stCxn id="6" idx="4"/>
            <a:endCxn id="10" idx="0"/>
          </p:cNvCxnSpPr>
          <p:nvPr/>
        </p:nvCxnSpPr>
        <p:spPr>
          <a:xfrm>
            <a:off x="10067192" y="4086465"/>
            <a:ext cx="92893" cy="695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2E790E-B47E-4627-87B2-EEB98A766A3D}"/>
              </a:ext>
            </a:extLst>
          </p:cNvPr>
          <p:cNvCxnSpPr>
            <a:stCxn id="10" idx="2"/>
            <a:endCxn id="7" idx="6"/>
          </p:cNvCxnSpPr>
          <p:nvPr/>
        </p:nvCxnSpPr>
        <p:spPr>
          <a:xfrm flipH="1" flipV="1">
            <a:off x="9396769" y="4810365"/>
            <a:ext cx="603296" cy="131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FF2365-659B-4AAB-83F0-7734FE1EB41C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10227212" y="3926445"/>
            <a:ext cx="994881" cy="317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EDDE17-5553-40B1-80A2-A215B848B8BC}"/>
              </a:ext>
            </a:extLst>
          </p:cNvPr>
          <p:cNvCxnSpPr>
            <a:stCxn id="9" idx="4"/>
            <a:endCxn id="11" idx="7"/>
          </p:cNvCxnSpPr>
          <p:nvPr/>
        </p:nvCxnSpPr>
        <p:spPr>
          <a:xfrm flipH="1">
            <a:off x="9854815" y="4404082"/>
            <a:ext cx="1527298" cy="14912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047F78-BDAA-4481-A9FF-C86940AA8FB7}"/>
              </a:ext>
            </a:extLst>
          </p:cNvPr>
          <p:cNvCxnSpPr>
            <a:stCxn id="10" idx="5"/>
            <a:endCxn id="8" idx="1"/>
          </p:cNvCxnSpPr>
          <p:nvPr/>
        </p:nvCxnSpPr>
        <p:spPr>
          <a:xfrm>
            <a:off x="10273236" y="5054736"/>
            <a:ext cx="793326" cy="371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90F255-2272-4D6A-B65F-001498007138}"/>
              </a:ext>
            </a:extLst>
          </p:cNvPr>
          <p:cNvSpPr txBox="1"/>
          <p:nvPr/>
        </p:nvSpPr>
        <p:spPr>
          <a:xfrm>
            <a:off x="9694650" y="293782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B99C11-A329-45E8-BBEF-109B1353686E}"/>
              </a:ext>
            </a:extLst>
          </p:cNvPr>
          <p:cNvSpPr/>
          <p:nvPr/>
        </p:nvSpPr>
        <p:spPr>
          <a:xfrm>
            <a:off x="4796211" y="4391137"/>
            <a:ext cx="2700997" cy="695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Wu-Palmer similarity Matrix between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Synsets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9BEF5F5-C2C1-4209-B228-77959DA04E99}"/>
              </a:ext>
            </a:extLst>
          </p:cNvPr>
          <p:cNvSpPr/>
          <p:nvPr/>
        </p:nvSpPr>
        <p:spPr>
          <a:xfrm>
            <a:off x="3917478" y="4519725"/>
            <a:ext cx="211015" cy="5236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1C2B78-91BB-492E-A18A-33CB29B98311}"/>
              </a:ext>
            </a:extLst>
          </p:cNvPr>
          <p:cNvSpPr/>
          <p:nvPr/>
        </p:nvSpPr>
        <p:spPr>
          <a:xfrm>
            <a:off x="8150235" y="4519725"/>
            <a:ext cx="211015" cy="5236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CD1BB4-496F-4BC0-8A4D-1EA9E9549567}"/>
              </a:ext>
            </a:extLst>
          </p:cNvPr>
          <p:cNvSpPr txBox="1"/>
          <p:nvPr/>
        </p:nvSpPr>
        <p:spPr>
          <a:xfrm>
            <a:off x="1521440" y="2937826"/>
            <a:ext cx="108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WordNet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514E47-FA26-47F8-8B99-B2CF0D4CB5DE}"/>
                  </a:ext>
                </a:extLst>
              </p:cNvPr>
              <p:cNvSpPr txBox="1"/>
              <p:nvPr/>
            </p:nvSpPr>
            <p:spPr>
              <a:xfrm>
                <a:off x="3842631" y="5573627"/>
                <a:ext cx="4608156" cy="768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𝑊𝑢𝑃𝑎𝑙𝑚𝑒𝑟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𝑑𝑒𝑝𝑡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𝐿𝐶𝑆</m:t>
                              </m:r>
                              <m:d>
                                <m:dPr>
                                  <m:sepChr m:val=",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𝑑𝑒𝑝𝑡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𝑑𝑒𝑝𝑡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514E47-FA26-47F8-8B99-B2CF0D4C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631" y="5573627"/>
                <a:ext cx="4608156" cy="7680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96D29CB8-2ECC-447A-9585-A05BCBC4FE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30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2859E83-40E2-4ECB-B8EB-5B5DF7486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72" y="802083"/>
            <a:ext cx="2986088" cy="2619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BF8784E-4AEA-4FD3-A2C4-7475DBA47F90}"/>
                  </a:ext>
                </a:extLst>
              </p:cNvPr>
              <p:cNvSpPr/>
              <p:nvPr/>
            </p:nvSpPr>
            <p:spPr>
              <a:xfrm>
                <a:off x="10216666" y="914420"/>
                <a:ext cx="320040" cy="3200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BF8784E-4AEA-4FD3-A2C4-7475DBA47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666" y="914420"/>
                <a:ext cx="320040" cy="320040"/>
              </a:xfrm>
              <a:prstGeom prst="ellipse">
                <a:avLst/>
              </a:prstGeom>
              <a:blipFill>
                <a:blip r:embed="rId3"/>
                <a:stretch>
                  <a:fillRect l="-1851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509AC7F-038A-4FCE-A8F6-63C456D39D07}"/>
                  </a:ext>
                </a:extLst>
              </p:cNvPr>
              <p:cNvSpPr/>
              <p:nvPr/>
            </p:nvSpPr>
            <p:spPr>
              <a:xfrm>
                <a:off x="9386223" y="1798340"/>
                <a:ext cx="320040" cy="32004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509AC7F-038A-4FCE-A8F6-63C456D39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223" y="1798340"/>
                <a:ext cx="320040" cy="320040"/>
              </a:xfrm>
              <a:prstGeom prst="ellipse">
                <a:avLst/>
              </a:prstGeom>
              <a:blipFill>
                <a:blip r:embed="rId4"/>
                <a:stretch>
                  <a:fillRect l="-20370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5695D6D-3794-44FB-AC54-B6B11CB6C19D}"/>
                  </a:ext>
                </a:extLst>
              </p:cNvPr>
              <p:cNvSpPr/>
              <p:nvPr/>
            </p:nvSpPr>
            <p:spPr>
              <a:xfrm>
                <a:off x="11329187" y="2527220"/>
                <a:ext cx="320040" cy="32004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5695D6D-3794-44FB-AC54-B6B11CB6C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187" y="2527220"/>
                <a:ext cx="320040" cy="320040"/>
              </a:xfrm>
              <a:prstGeom prst="ellipse">
                <a:avLst/>
              </a:prstGeom>
              <a:blipFill>
                <a:blip r:embed="rId5"/>
                <a:stretch>
                  <a:fillRect l="-1818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5ED238A-4511-48A0-9725-637D67A84322}"/>
                  </a:ext>
                </a:extLst>
              </p:cNvPr>
              <p:cNvSpPr/>
              <p:nvPr/>
            </p:nvSpPr>
            <p:spPr>
              <a:xfrm>
                <a:off x="11531587" y="1232037"/>
                <a:ext cx="320040" cy="32004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5ED238A-4511-48A0-9725-637D67A843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587" y="1232037"/>
                <a:ext cx="320040" cy="320040"/>
              </a:xfrm>
              <a:prstGeom prst="ellipse">
                <a:avLst/>
              </a:prstGeom>
              <a:blipFill>
                <a:blip r:embed="rId6"/>
                <a:stretch>
                  <a:fillRect l="-2037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1DF4C0A-45EA-4BF0-B16C-8058017A4027}"/>
                  </a:ext>
                </a:extLst>
              </p:cNvPr>
              <p:cNvSpPr/>
              <p:nvPr/>
            </p:nvSpPr>
            <p:spPr>
              <a:xfrm>
                <a:off x="10309559" y="1929560"/>
                <a:ext cx="320040" cy="32004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1DF4C0A-45EA-4BF0-B16C-8058017A4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559" y="1929560"/>
                <a:ext cx="320040" cy="320040"/>
              </a:xfrm>
              <a:prstGeom prst="ellipse">
                <a:avLst/>
              </a:prstGeom>
              <a:blipFill>
                <a:blip r:embed="rId7"/>
                <a:stretch>
                  <a:fillRect l="-1818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4E67969-C079-463D-BEFE-37F83A976683}"/>
                  </a:ext>
                </a:extLst>
              </p:cNvPr>
              <p:cNvSpPr/>
              <p:nvPr/>
            </p:nvSpPr>
            <p:spPr>
              <a:xfrm>
                <a:off x="9891138" y="2996416"/>
                <a:ext cx="320040" cy="32004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4E67969-C079-463D-BEFE-37F83A97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138" y="2996416"/>
                <a:ext cx="320040" cy="320040"/>
              </a:xfrm>
              <a:prstGeom prst="ellipse">
                <a:avLst/>
              </a:prstGeom>
              <a:blipFill>
                <a:blip r:embed="rId8"/>
                <a:stretch>
                  <a:fillRect l="-2037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01E762-9A5B-497E-9EC4-EAAB14FE7417}"/>
              </a:ext>
            </a:extLst>
          </p:cNvPr>
          <p:cNvCxnSpPr>
            <a:stCxn id="5" idx="4"/>
            <a:endCxn id="9" idx="0"/>
          </p:cNvCxnSpPr>
          <p:nvPr/>
        </p:nvCxnSpPr>
        <p:spPr>
          <a:xfrm>
            <a:off x="10376686" y="1234460"/>
            <a:ext cx="92893" cy="695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E17DE9-4400-433D-8DCD-2B87DEA623D2}"/>
              </a:ext>
            </a:extLst>
          </p:cNvPr>
          <p:cNvCxnSpPr>
            <a:stCxn id="9" idx="2"/>
            <a:endCxn id="6" idx="6"/>
          </p:cNvCxnSpPr>
          <p:nvPr/>
        </p:nvCxnSpPr>
        <p:spPr>
          <a:xfrm flipH="1" flipV="1">
            <a:off x="9706263" y="1958360"/>
            <a:ext cx="603296" cy="131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BDB740-8F66-4610-A1C2-B377181F531F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10536706" y="1074440"/>
            <a:ext cx="994881" cy="317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326389-87F1-4FAE-8876-757B5A5208CF}"/>
              </a:ext>
            </a:extLst>
          </p:cNvPr>
          <p:cNvCxnSpPr>
            <a:stCxn id="8" idx="4"/>
            <a:endCxn id="10" idx="7"/>
          </p:cNvCxnSpPr>
          <p:nvPr/>
        </p:nvCxnSpPr>
        <p:spPr>
          <a:xfrm flipH="1">
            <a:off x="10164309" y="1552077"/>
            <a:ext cx="1527298" cy="14912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938054-47EF-4221-A74B-BD13BB5EEC1B}"/>
              </a:ext>
            </a:extLst>
          </p:cNvPr>
          <p:cNvCxnSpPr>
            <a:stCxn id="9" idx="5"/>
            <a:endCxn id="7" idx="1"/>
          </p:cNvCxnSpPr>
          <p:nvPr/>
        </p:nvCxnSpPr>
        <p:spPr>
          <a:xfrm>
            <a:off x="10582730" y="2202731"/>
            <a:ext cx="793326" cy="371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7B93EC-2813-4446-A450-5CE8ED0E6CC2}"/>
              </a:ext>
            </a:extLst>
          </p:cNvPr>
          <p:cNvSpPr txBox="1"/>
          <p:nvPr/>
        </p:nvSpPr>
        <p:spPr>
          <a:xfrm>
            <a:off x="9891601" y="1983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Graph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C0F2B6-2E22-4226-AC52-4BCBE6443211}"/>
              </a:ext>
            </a:extLst>
          </p:cNvPr>
          <p:cNvSpPr/>
          <p:nvPr/>
        </p:nvSpPr>
        <p:spPr>
          <a:xfrm>
            <a:off x="5837122" y="866076"/>
            <a:ext cx="2700997" cy="695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Wu-Palmer similarity Matrix between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Synsets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04D3219-6FC4-406E-8779-8EC1D5228696}"/>
              </a:ext>
            </a:extLst>
          </p:cNvPr>
          <p:cNvSpPr/>
          <p:nvPr/>
        </p:nvSpPr>
        <p:spPr>
          <a:xfrm rot="20076435">
            <a:off x="5292388" y="1107352"/>
            <a:ext cx="211015" cy="5236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80DD28C-6BD8-45C8-907B-026EE4AF68E4}"/>
              </a:ext>
            </a:extLst>
          </p:cNvPr>
          <p:cNvSpPr/>
          <p:nvPr/>
        </p:nvSpPr>
        <p:spPr>
          <a:xfrm rot="1521178">
            <a:off x="8854521" y="1107341"/>
            <a:ext cx="211015" cy="5236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9FE44-44FC-4F05-9C6F-EFEA1EA69B27}"/>
              </a:ext>
            </a:extLst>
          </p:cNvPr>
          <p:cNvSpPr txBox="1"/>
          <p:nvPr/>
        </p:nvSpPr>
        <p:spPr>
          <a:xfrm>
            <a:off x="3603467" y="198365"/>
            <a:ext cx="108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WordNet</a:t>
            </a:r>
          </a:p>
        </p:txBody>
      </p:sp>
      <p:sp>
        <p:nvSpPr>
          <p:cNvPr id="21" name="Flowchart: Manual Operation 20">
            <a:extLst>
              <a:ext uri="{FF2B5EF4-FFF2-40B4-BE49-F238E27FC236}">
                <a16:creationId xmlns:a16="http://schemas.microsoft.com/office/drawing/2014/main" id="{619B71F9-627D-4FF5-B1DF-0DFB1C798B82}"/>
              </a:ext>
            </a:extLst>
          </p:cNvPr>
          <p:cNvSpPr/>
          <p:nvPr/>
        </p:nvSpPr>
        <p:spPr>
          <a:xfrm rot="5400000">
            <a:off x="7835639" y="4419735"/>
            <a:ext cx="2171462" cy="1378634"/>
          </a:xfrm>
          <a:prstGeom prst="flowChartManualOpera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22" name="Flowchart: Manual Operation 21">
            <a:extLst>
              <a:ext uri="{FF2B5EF4-FFF2-40B4-BE49-F238E27FC236}">
                <a16:creationId xmlns:a16="http://schemas.microsoft.com/office/drawing/2014/main" id="{EDBC4CA9-0A56-4149-AC42-F0660E883B44}"/>
              </a:ext>
            </a:extLst>
          </p:cNvPr>
          <p:cNvSpPr/>
          <p:nvPr/>
        </p:nvSpPr>
        <p:spPr>
          <a:xfrm rot="5400000" flipV="1">
            <a:off x="5635294" y="4881266"/>
            <a:ext cx="2171462" cy="455571"/>
          </a:xfrm>
          <a:prstGeom prst="flowChartManualOpera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AAF5A0-D078-4346-B071-3D23ECFF6DAE}"/>
              </a:ext>
            </a:extLst>
          </p:cNvPr>
          <p:cNvSpPr/>
          <p:nvPr/>
        </p:nvSpPr>
        <p:spPr>
          <a:xfrm rot="16200000">
            <a:off x="7162287" y="4941666"/>
            <a:ext cx="1353312" cy="3291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F319C-AB9F-4334-97CB-7C4848DE750B}"/>
              </a:ext>
            </a:extLst>
          </p:cNvPr>
          <p:cNvSpPr/>
          <p:nvPr/>
        </p:nvSpPr>
        <p:spPr>
          <a:xfrm>
            <a:off x="6243678" y="2047983"/>
            <a:ext cx="1353312" cy="1350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Graph Laplacian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E76FAED-CBCE-431B-B9B9-BEF86E7E224F}"/>
              </a:ext>
            </a:extLst>
          </p:cNvPr>
          <p:cNvSpPr/>
          <p:nvPr/>
        </p:nvSpPr>
        <p:spPr>
          <a:xfrm rot="9369586">
            <a:off x="8850506" y="1836351"/>
            <a:ext cx="211015" cy="5236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D387CF-F5C8-49F5-9232-F5E662195E91}"/>
              </a:ext>
            </a:extLst>
          </p:cNvPr>
          <p:cNvSpPr/>
          <p:nvPr/>
        </p:nvSpPr>
        <p:spPr>
          <a:xfrm rot="5400000">
            <a:off x="6760203" y="1562133"/>
            <a:ext cx="332956" cy="1350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4D8D77-D51B-4634-82FF-7F1217D259C6}"/>
              </a:ext>
            </a:extLst>
          </p:cNvPr>
          <p:cNvSpPr/>
          <p:nvPr/>
        </p:nvSpPr>
        <p:spPr>
          <a:xfrm>
            <a:off x="7671678" y="3530440"/>
            <a:ext cx="301752" cy="301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32FE58-6992-4277-9B45-BDD1D170FF85}"/>
              </a:ext>
            </a:extLst>
          </p:cNvPr>
          <p:cNvSpPr txBox="1"/>
          <p:nvPr/>
        </p:nvSpPr>
        <p:spPr>
          <a:xfrm>
            <a:off x="7684213" y="3156436"/>
            <a:ext cx="327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126452-6668-418F-B448-17C135F46A13}"/>
              </a:ext>
            </a:extLst>
          </p:cNvPr>
          <p:cNvCxnSpPr>
            <a:cxnSpLocks/>
            <a:stCxn id="23" idx="3"/>
          </p:cNvCxnSpPr>
          <p:nvPr/>
        </p:nvCxnSpPr>
        <p:spPr>
          <a:xfrm flipH="1" flipV="1">
            <a:off x="7835072" y="3824162"/>
            <a:ext cx="0" cy="605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B51545A-CCF5-4FB8-ACEC-7CACC41F8873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7601930" y="2237382"/>
            <a:ext cx="246142" cy="128771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D8DBB35-74F5-41DD-95BD-885CC8AAF1AC}"/>
              </a:ext>
            </a:extLst>
          </p:cNvPr>
          <p:cNvSpPr/>
          <p:nvPr/>
        </p:nvSpPr>
        <p:spPr>
          <a:xfrm rot="16200000">
            <a:off x="6629118" y="4944459"/>
            <a:ext cx="1353312" cy="329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CEB1B9-DE43-4985-BDF5-BCFD336DAF35}"/>
              </a:ext>
            </a:extLst>
          </p:cNvPr>
          <p:cNvSpPr/>
          <p:nvPr/>
        </p:nvSpPr>
        <p:spPr>
          <a:xfrm>
            <a:off x="9810397" y="4023319"/>
            <a:ext cx="2176272" cy="2171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14F8D65-7447-4F5E-A799-37BE096AA4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012" y="4225901"/>
            <a:ext cx="3224513" cy="55114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1E54AB0-9C80-499D-A8D5-3989C21A7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4517" y="4973934"/>
            <a:ext cx="3389223" cy="5258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3207FDA-E247-4DC1-918E-47C2FF6D3D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9552" y="5681646"/>
            <a:ext cx="2134894" cy="513135"/>
          </a:xfrm>
          <a:prstGeom prst="rect">
            <a:avLst/>
          </a:prstGeom>
        </p:spPr>
      </p:pic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E9079C1-CBBF-461E-82E9-916A32B056E9}"/>
              </a:ext>
            </a:extLst>
          </p:cNvPr>
          <p:cNvCxnSpPr>
            <a:stCxn id="28" idx="1"/>
            <a:endCxn id="45" idx="2"/>
          </p:cNvCxnSpPr>
          <p:nvPr/>
        </p:nvCxnSpPr>
        <p:spPr>
          <a:xfrm rot="10800000" flipV="1">
            <a:off x="3907000" y="3681315"/>
            <a:ext cx="3764679" cy="2513465"/>
          </a:xfrm>
          <a:prstGeom prst="bentConnector4">
            <a:avLst>
              <a:gd name="adj1" fmla="val 35823"/>
              <a:gd name="adj2" fmla="val 1090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D8A708A-D307-45B1-B360-CD1ED34C5D2E}"/>
              </a:ext>
            </a:extLst>
          </p:cNvPr>
          <p:cNvCxnSpPr>
            <a:stCxn id="37" idx="3"/>
            <a:endCxn id="41" idx="0"/>
          </p:cNvCxnSpPr>
          <p:nvPr/>
        </p:nvCxnSpPr>
        <p:spPr>
          <a:xfrm rot="16200000" flipV="1">
            <a:off x="5523775" y="2650395"/>
            <a:ext cx="206494" cy="3357505"/>
          </a:xfrm>
          <a:prstGeom prst="bentConnector3">
            <a:avLst>
              <a:gd name="adj1" fmla="val 2107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89A38D1-60BA-4688-B5F4-9F6CFB3F1318}"/>
              </a:ext>
            </a:extLst>
          </p:cNvPr>
          <p:cNvCxnSpPr>
            <a:stCxn id="22" idx="0"/>
            <a:endCxn id="43" idx="0"/>
          </p:cNvCxnSpPr>
          <p:nvPr/>
        </p:nvCxnSpPr>
        <p:spPr>
          <a:xfrm rot="10800000">
            <a:off x="4389130" y="4973934"/>
            <a:ext cx="2104111" cy="135118"/>
          </a:xfrm>
          <a:prstGeom prst="bentConnector4">
            <a:avLst>
              <a:gd name="adj1" fmla="val 14897"/>
              <a:gd name="adj2" fmla="val 2440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57DAFE0-9592-428F-9D78-AE37352E34A8}"/>
              </a:ext>
            </a:extLst>
          </p:cNvPr>
          <p:cNvCxnSpPr>
            <a:cxnSpLocks/>
            <a:stCxn id="38" idx="2"/>
            <a:endCxn id="43" idx="1"/>
          </p:cNvCxnSpPr>
          <p:nvPr/>
        </p:nvCxnSpPr>
        <p:spPr>
          <a:xfrm rot="5400000" flipH="1">
            <a:off x="6317553" y="1613801"/>
            <a:ext cx="957944" cy="8204016"/>
          </a:xfrm>
          <a:prstGeom prst="bentConnector4">
            <a:avLst>
              <a:gd name="adj1" fmla="val -47360"/>
              <a:gd name="adj2" fmla="val 1027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E704D836-EE52-429B-87A5-A9E5E8495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1288" y="1077064"/>
                <a:ext cx="2464821" cy="1759326"/>
              </a:xfrm>
            </p:spPr>
            <p:txBody>
              <a:bodyPr/>
              <a:lstStyle/>
              <a:p>
                <a:r>
                  <a:rPr lang="en-US" sz="1600" dirty="0">
                    <a:latin typeface="Garamond" panose="02020404030301010803" pitchFamily="18" charset="0"/>
                  </a:rPr>
                  <a:t>Obtain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600" dirty="0">
                    <a:latin typeface="Garamond" panose="02020404030301010803" pitchFamily="18" charset="0"/>
                  </a:rPr>
                  <a:t> from external knowledge base WordNet:</a:t>
                </a:r>
              </a:p>
              <a:p>
                <a:pPr lvl="1"/>
                <a:r>
                  <a:rPr lang="en-US" sz="1400" dirty="0">
                    <a:latin typeface="Garamond" panose="02020404030301010803" pitchFamily="18" charset="0"/>
                  </a:rPr>
                  <a:t>Documents with the words/</a:t>
                </a:r>
                <a:r>
                  <a:rPr lang="en-US" sz="1400" dirty="0" err="1">
                    <a:latin typeface="Garamond" panose="02020404030301010803" pitchFamily="18" charset="0"/>
                  </a:rPr>
                  <a:t>synsets</a:t>
                </a:r>
                <a:r>
                  <a:rPr lang="en-US" sz="1400" dirty="0">
                    <a:latin typeface="Garamond" panose="02020404030301010803" pitchFamily="18" charset="0"/>
                  </a:rPr>
                  <a:t> which are related in </a:t>
                </a:r>
                <a:r>
                  <a:rPr lang="en-US" sz="1400" dirty="0">
                    <a:solidFill>
                      <a:srgbClr val="92D050"/>
                    </a:solidFill>
                    <a:latin typeface="Garamond" panose="02020404030301010803" pitchFamily="18" charset="0"/>
                  </a:rPr>
                  <a:t>WordNet</a:t>
                </a:r>
                <a:r>
                  <a:rPr lang="en-US" sz="1400" dirty="0">
                    <a:latin typeface="Garamond" panose="02020404030301010803" pitchFamily="18" charset="0"/>
                  </a:rPr>
                  <a:t> ontology are related.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E704D836-EE52-429B-87A5-A9E5E8495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1288" y="1077064"/>
                <a:ext cx="2464821" cy="1759326"/>
              </a:xfrm>
              <a:blipFill>
                <a:blip r:embed="rId12"/>
                <a:stretch>
                  <a:fillRect l="-990" t="-2083" r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itle 1">
            <a:extLst>
              <a:ext uri="{FF2B5EF4-FFF2-40B4-BE49-F238E27FC236}">
                <a16:creationId xmlns:a16="http://schemas.microsoft.com/office/drawing/2014/main" id="{05C3DB92-878F-4035-95C6-1FE06DB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647"/>
            <a:ext cx="5023763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Garamond" panose="02020404030301010803" pitchFamily="18" charset="0"/>
              </a:rPr>
              <a:t>Incorporating </a:t>
            </a:r>
            <a:br>
              <a:rPr lang="en-US" sz="3000" dirty="0">
                <a:latin typeface="Garamond" panose="02020404030301010803" pitchFamily="18" charset="0"/>
              </a:rPr>
            </a:br>
            <a:r>
              <a:rPr lang="en-US" sz="3000" dirty="0">
                <a:latin typeface="Garamond" panose="02020404030301010803" pitchFamily="18" charset="0"/>
              </a:rPr>
              <a:t>Knowledge Graph</a:t>
            </a:r>
            <a:endParaRPr 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8DC24-B7D0-4265-8E29-83A77991BB78}"/>
              </a:ext>
            </a:extLst>
          </p:cNvPr>
          <p:cNvSpPr txBox="1"/>
          <p:nvPr/>
        </p:nvSpPr>
        <p:spPr>
          <a:xfrm>
            <a:off x="112542" y="3429000"/>
            <a:ext cx="2240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 punish inconsistency between</a:t>
            </a:r>
          </a:p>
          <a:p>
            <a:r>
              <a:rPr lang="en-US" sz="1200" b="1" dirty="0"/>
              <a:t>Learned representation </a:t>
            </a:r>
            <a:r>
              <a:rPr lang="en-US" sz="1200" dirty="0"/>
              <a:t>and </a:t>
            </a:r>
          </a:p>
          <a:p>
            <a:r>
              <a:rPr lang="en-US" sz="1200" b="1" dirty="0"/>
              <a:t>interaction graph G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54546CB-780C-42D2-9092-3FEFA1DF1E0C}"/>
              </a:ext>
            </a:extLst>
          </p:cNvPr>
          <p:cNvCxnSpPr>
            <a:stCxn id="25" idx="1"/>
            <a:endCxn id="2" idx="3"/>
          </p:cNvCxnSpPr>
          <p:nvPr/>
        </p:nvCxnSpPr>
        <p:spPr>
          <a:xfrm rot="10800000" flipV="1">
            <a:off x="2352580" y="2723232"/>
            <a:ext cx="3891099" cy="1028934"/>
          </a:xfrm>
          <a:prstGeom prst="bentConnector3">
            <a:avLst>
              <a:gd name="adj1" fmla="val 1348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3279AA62-222E-4094-8BA5-3EC8F4EEE6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-1186637" y="5272302"/>
            <a:ext cx="2852994" cy="2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104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83E7E57-8377-4FFA-B500-050D84A78537}"/>
              </a:ext>
            </a:extLst>
          </p:cNvPr>
          <p:cNvGraphicFramePr>
            <a:graphicFrameLocks/>
          </p:cNvGraphicFramePr>
          <p:nvPr/>
        </p:nvGraphicFramePr>
        <p:xfrm>
          <a:off x="326450" y="1281851"/>
          <a:ext cx="6024563" cy="5224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B0345BF-AD98-4628-81AA-ED6DF8129139}"/>
              </a:ext>
            </a:extLst>
          </p:cNvPr>
          <p:cNvSpPr txBox="1"/>
          <p:nvPr/>
        </p:nvSpPr>
        <p:spPr>
          <a:xfrm>
            <a:off x="8229228" y="6063178"/>
            <a:ext cx="17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WordNet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B32D9-28B1-4F57-8980-708A21408BE4}"/>
              </a:ext>
            </a:extLst>
          </p:cNvPr>
          <p:cNvSpPr txBox="1"/>
          <p:nvPr/>
        </p:nvSpPr>
        <p:spPr>
          <a:xfrm>
            <a:off x="2051679" y="643251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Pre-defined rule results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C8F2FC-B7C7-4D59-A743-EC9D277C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7" y="28016"/>
            <a:ext cx="10515600" cy="132556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Incorporating Knowledge Graph </a:t>
            </a:r>
            <a:r>
              <a:rPr lang="en-US" sz="2400" dirty="0">
                <a:latin typeface="Garamond" panose="02020404030301010803" pitchFamily="18" charset="0"/>
              </a:rPr>
              <a:t>(results)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F5C7-77B3-40E6-86FB-3472763D8845}"/>
              </a:ext>
            </a:extLst>
          </p:cNvPr>
          <p:cNvSpPr txBox="1"/>
          <p:nvPr/>
        </p:nvSpPr>
        <p:spPr>
          <a:xfrm>
            <a:off x="7859942" y="4013034"/>
            <a:ext cx="2963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20Newsgroups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F64C6-8260-4537-87BB-31ACC1E0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819" y="6496609"/>
            <a:ext cx="3400425" cy="333375"/>
          </a:xfrm>
          <a:prstGeom prst="rect">
            <a:avLst/>
          </a:prstGeom>
        </p:spPr>
      </p:pic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5F84FF2C-7718-4720-B29D-308EC3C11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04009"/>
              </p:ext>
            </p:extLst>
          </p:nvPr>
        </p:nvGraphicFramePr>
        <p:xfrm>
          <a:off x="6351013" y="1650281"/>
          <a:ext cx="5361384" cy="1097592"/>
        </p:xfrm>
        <a:graphic>
          <a:graphicData uri="http://schemas.openxmlformats.org/drawingml/2006/table">
            <a:tbl>
              <a:tblPr firstRow="1" firstCol="1" bandRow="1"/>
              <a:tblGrid>
                <a:gridCol w="1340036">
                  <a:extLst>
                    <a:ext uri="{9D8B030D-6E8A-4147-A177-3AD203B41FA5}">
                      <a16:colId xmlns:a16="http://schemas.microsoft.com/office/drawing/2014/main" val="2145271467"/>
                    </a:ext>
                  </a:extLst>
                </a:gridCol>
                <a:gridCol w="1340036">
                  <a:extLst>
                    <a:ext uri="{9D8B030D-6E8A-4147-A177-3AD203B41FA5}">
                      <a16:colId xmlns:a16="http://schemas.microsoft.com/office/drawing/2014/main" val="3568234519"/>
                    </a:ext>
                  </a:extLst>
                </a:gridCol>
                <a:gridCol w="1340656">
                  <a:extLst>
                    <a:ext uri="{9D8B030D-6E8A-4147-A177-3AD203B41FA5}">
                      <a16:colId xmlns:a16="http://schemas.microsoft.com/office/drawing/2014/main" val="2746856590"/>
                    </a:ext>
                  </a:extLst>
                </a:gridCol>
                <a:gridCol w="1340656">
                  <a:extLst>
                    <a:ext uri="{9D8B030D-6E8A-4147-A177-3AD203B41FA5}">
                      <a16:colId xmlns:a16="http://schemas.microsoft.com/office/drawing/2014/main" val="2415812024"/>
                    </a:ext>
                  </a:extLst>
                </a:gridCol>
              </a:tblGrid>
              <a:tr h="274476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exp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accuracy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macro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weighted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877637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tf</a:t>
                      </a:r>
                      <a:r>
                        <a:rPr lang="en-US" sz="1600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-base</a:t>
                      </a:r>
                      <a:endParaRPr lang="en-US" sz="16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0.72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0.69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0.72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745150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+WordNet</a:t>
                      </a:r>
                      <a:endParaRPr lang="en-US" sz="16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0.73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0.71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0.74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07909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B3A642-CCA0-4FC6-AA60-30CDA6EA96E2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9338872" y="3136605"/>
            <a:ext cx="2936" cy="87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4C7D8-E2B5-4AB5-916B-42DBED2F02A1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6351013" y="4428532"/>
            <a:ext cx="15089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91AF9A-BFE4-4C56-9D5F-59ABE3E5C3CB}"/>
              </a:ext>
            </a:extLst>
          </p:cNvPr>
          <p:cNvSpPr txBox="1"/>
          <p:nvPr/>
        </p:nvSpPr>
        <p:spPr>
          <a:xfrm>
            <a:off x="9338076" y="3426177"/>
            <a:ext cx="2069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 2000 instances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EAE5E9-CC95-4C81-B266-EACAEB53FE62}"/>
              </a:ext>
            </a:extLst>
          </p:cNvPr>
          <p:cNvSpPr txBox="1"/>
          <p:nvPr/>
        </p:nvSpPr>
        <p:spPr>
          <a:xfrm>
            <a:off x="6476961" y="4110127"/>
            <a:ext cx="2069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All the instances</a:t>
            </a:r>
          </a:p>
        </p:txBody>
      </p:sp>
    </p:spTree>
    <p:extLst>
      <p:ext uri="{BB962C8B-B14F-4D97-AF65-F5344CB8AC3E}">
        <p14:creationId xmlns:p14="http://schemas.microsoft.com/office/powerpoint/2010/main" val="395928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835F63-5316-4E7F-8B83-FDD73F4C5F47}"/>
              </a:ext>
            </a:extLst>
          </p:cNvPr>
          <p:cNvSpPr/>
          <p:nvPr/>
        </p:nvSpPr>
        <p:spPr>
          <a:xfrm>
            <a:off x="1392700" y="393895"/>
            <a:ext cx="178659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Hybrid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76070C-8287-44B8-915D-B9DA40851B11}"/>
              </a:ext>
            </a:extLst>
          </p:cNvPr>
          <p:cNvSpPr/>
          <p:nvPr/>
        </p:nvSpPr>
        <p:spPr>
          <a:xfrm>
            <a:off x="1392699" y="1305950"/>
            <a:ext cx="178659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Hybrid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8C7BA-2B86-402F-9114-6A8EE5758780}"/>
              </a:ext>
            </a:extLst>
          </p:cNvPr>
          <p:cNvSpPr/>
          <p:nvPr/>
        </p:nvSpPr>
        <p:spPr>
          <a:xfrm>
            <a:off x="1392699" y="2218005"/>
            <a:ext cx="178659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Hybrid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15B1AB-9CF9-4DA2-AEDF-117ACE47259B}"/>
              </a:ext>
            </a:extLst>
          </p:cNvPr>
          <p:cNvSpPr/>
          <p:nvPr/>
        </p:nvSpPr>
        <p:spPr>
          <a:xfrm>
            <a:off x="1392698" y="3130060"/>
            <a:ext cx="178659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 to end Learning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4F13D2-28C3-49CF-9591-95A9F74091AC}"/>
              </a:ext>
            </a:extLst>
          </p:cNvPr>
          <p:cNvSpPr/>
          <p:nvPr/>
        </p:nvSpPr>
        <p:spPr>
          <a:xfrm>
            <a:off x="1392698" y="4042115"/>
            <a:ext cx="178659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Paradigm for Learning?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C9CD3C-3F55-4BFD-93B9-FB2A8D0519D0}"/>
              </a:ext>
            </a:extLst>
          </p:cNvPr>
          <p:cNvSpPr/>
          <p:nvPr/>
        </p:nvSpPr>
        <p:spPr>
          <a:xfrm>
            <a:off x="264940" y="5031546"/>
            <a:ext cx="178659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Probabilistic graphical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0ADFE1-1502-482C-AD3D-F64AD6BADD33}"/>
              </a:ext>
            </a:extLst>
          </p:cNvPr>
          <p:cNvSpPr/>
          <p:nvPr/>
        </p:nvSpPr>
        <p:spPr>
          <a:xfrm>
            <a:off x="2285996" y="5031546"/>
            <a:ext cx="1786597" cy="5205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6D756E-38EA-498D-8042-86F3F4A3523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285998" y="914400"/>
            <a:ext cx="1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1D0F9A-CE57-4D10-82FC-0BF35441A6A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285998" y="1826455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9E128-99D8-42D6-AB88-53BB5ED84BDB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285997" y="2738510"/>
            <a:ext cx="1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9ECDD9-DF2D-4CB7-928E-96398F880566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85997" y="3650565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D3D896F-7DD9-4A41-817C-A84466CD98D5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1487655" y="4233204"/>
            <a:ext cx="468926" cy="11277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79311EE-2F3E-41A5-AF98-87F55870C9C8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16200000" flipH="1">
            <a:off x="2498183" y="4350434"/>
            <a:ext cx="468926" cy="8932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5B428F1-0795-423D-B328-BFB763C49E96}"/>
              </a:ext>
            </a:extLst>
          </p:cNvPr>
          <p:cNvSpPr/>
          <p:nvPr/>
        </p:nvSpPr>
        <p:spPr>
          <a:xfrm>
            <a:off x="5781823" y="1711564"/>
            <a:ext cx="6119446" cy="10785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E8C9C0-8FE6-492A-8D6B-BFCF1EEFA8CE}"/>
              </a:ext>
            </a:extLst>
          </p:cNvPr>
          <p:cNvSpPr/>
          <p:nvPr/>
        </p:nvSpPr>
        <p:spPr>
          <a:xfrm>
            <a:off x="5887330" y="2087315"/>
            <a:ext cx="323322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0" i="0" u="none" strike="noStrike" baseline="0" dirty="0">
                <a:latin typeface="CMBX10"/>
              </a:rPr>
              <a:t>Variable Grounding and Symbol Manipulation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B3D299-01EF-44AC-B969-D9159B6C84B1}"/>
              </a:ext>
            </a:extLst>
          </p:cNvPr>
          <p:cNvSpPr/>
          <p:nvPr/>
        </p:nvSpPr>
        <p:spPr>
          <a:xfrm>
            <a:off x="9226060" y="2087315"/>
            <a:ext cx="2569706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0" i="0" u="none" strike="noStrike" baseline="0" dirty="0">
                <a:latin typeface="CMBX10"/>
              </a:rPr>
              <a:t>Commonsense and Combinatorial Reasoning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360D88-4C68-4A90-88D4-748316F8F265}"/>
              </a:ext>
            </a:extLst>
          </p:cNvPr>
          <p:cNvSpPr/>
          <p:nvPr/>
        </p:nvSpPr>
        <p:spPr>
          <a:xfrm>
            <a:off x="7948247" y="3144124"/>
            <a:ext cx="178659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Logic Translator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F0DF6B-31A0-413D-9176-D459D94B0319}"/>
              </a:ext>
            </a:extLst>
          </p:cNvPr>
          <p:cNvSpPr/>
          <p:nvPr/>
        </p:nvSpPr>
        <p:spPr>
          <a:xfrm>
            <a:off x="6961171" y="4056179"/>
            <a:ext cx="178659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Architecture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87173C-FF67-4070-9968-3945DA301139}"/>
              </a:ext>
            </a:extLst>
          </p:cNvPr>
          <p:cNvSpPr/>
          <p:nvPr/>
        </p:nvSpPr>
        <p:spPr>
          <a:xfrm>
            <a:off x="8986917" y="4056179"/>
            <a:ext cx="178659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C6E48E2-A74F-41C8-A03C-7122CF82D38A}"/>
              </a:ext>
            </a:extLst>
          </p:cNvPr>
          <p:cNvCxnSpPr>
            <a:stCxn id="10" idx="2"/>
            <a:endCxn id="33" idx="1"/>
          </p:cNvCxnSpPr>
          <p:nvPr/>
        </p:nvCxnSpPr>
        <p:spPr>
          <a:xfrm rot="5400000" flipH="1" flipV="1">
            <a:off x="2829946" y="2600174"/>
            <a:ext cx="3301226" cy="2602528"/>
          </a:xfrm>
          <a:prstGeom prst="bentConnector4">
            <a:avLst>
              <a:gd name="adj1" fmla="val -6925"/>
              <a:gd name="adj2" fmla="val 422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5B3F48-A463-4A3B-AF0D-63CA15B13292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>
            <a:off x="8841546" y="2790086"/>
            <a:ext cx="0" cy="354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D6C0FB8-416C-492F-9D93-7AB3C0C57359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 rot="5400000">
            <a:off x="8152233" y="3366866"/>
            <a:ext cx="391550" cy="9870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FC0DE9F-B517-43A4-8043-B2B2B7CCBA02}"/>
              </a:ext>
            </a:extLst>
          </p:cNvPr>
          <p:cNvCxnSpPr>
            <a:stCxn id="36" idx="2"/>
            <a:endCxn id="38" idx="0"/>
          </p:cNvCxnSpPr>
          <p:nvPr/>
        </p:nvCxnSpPr>
        <p:spPr>
          <a:xfrm rot="16200000" flipH="1">
            <a:off x="9165106" y="3341069"/>
            <a:ext cx="391550" cy="10386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C80523A-067D-47B0-A127-C0ADA4B34AA2}"/>
              </a:ext>
            </a:extLst>
          </p:cNvPr>
          <p:cNvSpPr/>
          <p:nvPr/>
        </p:nvSpPr>
        <p:spPr>
          <a:xfrm>
            <a:off x="4454766" y="5045608"/>
            <a:ext cx="178659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Neural-Symbolic</a:t>
            </a:r>
          </a:p>
          <a:p>
            <a:pPr algn="l"/>
            <a:r>
              <a:rPr lang="en-US" sz="1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Cognitive Reasoning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6ED16C7-DFAC-467C-8F54-AE719B3623DA}"/>
              </a:ext>
            </a:extLst>
          </p:cNvPr>
          <p:cNvSpPr/>
          <p:nvPr/>
        </p:nvSpPr>
        <p:spPr>
          <a:xfrm>
            <a:off x="8510958" y="5045609"/>
            <a:ext cx="117231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Encode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92E91A-B452-48A7-A73F-52E4935791C1}"/>
              </a:ext>
            </a:extLst>
          </p:cNvPr>
          <p:cNvSpPr/>
          <p:nvPr/>
        </p:nvSpPr>
        <p:spPr>
          <a:xfrm>
            <a:off x="10642215" y="5045608"/>
            <a:ext cx="117231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Term/Reg 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3BCB40C-535D-4DBC-B8A6-F878904E2817}"/>
              </a:ext>
            </a:extLst>
          </p:cNvPr>
          <p:cNvCxnSpPr>
            <a:cxnSpLocks/>
            <a:stCxn id="38" idx="2"/>
            <a:endCxn id="49" idx="0"/>
          </p:cNvCxnSpPr>
          <p:nvPr/>
        </p:nvCxnSpPr>
        <p:spPr>
          <a:xfrm rot="5400000">
            <a:off x="9254203" y="4419595"/>
            <a:ext cx="468925" cy="783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52B539F-6752-40A5-8C20-93362AEBDBC2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 rot="16200000" flipH="1">
            <a:off x="10319831" y="4137068"/>
            <a:ext cx="468924" cy="13481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F479A18-4429-495D-9B99-0DC644EE538B}"/>
              </a:ext>
            </a:extLst>
          </p:cNvPr>
          <p:cNvSpPr/>
          <p:nvPr/>
        </p:nvSpPr>
        <p:spPr>
          <a:xfrm>
            <a:off x="8510957" y="6035039"/>
            <a:ext cx="117231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LTN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F17CBC1-A5D7-4145-91FB-97EBACF74F63}"/>
              </a:ext>
            </a:extLst>
          </p:cNvPr>
          <p:cNvSpPr/>
          <p:nvPr/>
        </p:nvSpPr>
        <p:spPr>
          <a:xfrm>
            <a:off x="10642215" y="6035037"/>
            <a:ext cx="1172311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SL 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A24ACD7-95AB-4B78-B8C3-0BA6DCC07CC3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>
          <a:xfrm flipH="1">
            <a:off x="9097113" y="5566114"/>
            <a:ext cx="1" cy="468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CA2450-8DF1-41EA-98DC-410C0DCFE5D4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>
          <a:xfrm>
            <a:off x="11228371" y="5566113"/>
            <a:ext cx="0" cy="46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F2DE6A22-10E1-4057-9C43-9C77D6471B63}"/>
              </a:ext>
            </a:extLst>
          </p:cNvPr>
          <p:cNvSpPr/>
          <p:nvPr/>
        </p:nvSpPr>
        <p:spPr>
          <a:xfrm>
            <a:off x="6475822" y="5031546"/>
            <a:ext cx="1786597" cy="520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200" b="0" i="0" u="none" strike="noStrike" baseline="0" dirty="0"/>
              <a:t>Neural-Symbolic</a:t>
            </a:r>
          </a:p>
          <a:p>
            <a:pPr algn="l"/>
            <a:r>
              <a:rPr lang="en-US" sz="1200" b="0" i="0" u="none" strike="noStrike" baseline="0" dirty="0"/>
              <a:t>Learning Systems</a:t>
            </a:r>
            <a:endParaRPr lang="en-US" sz="1200" dirty="0">
              <a:cs typeface="Calibri" panose="020F0502020204030204" pitchFamily="34" charset="0"/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DB4B1E2-498D-48CE-BF00-12325A5C86F7}"/>
              </a:ext>
            </a:extLst>
          </p:cNvPr>
          <p:cNvCxnSpPr>
            <a:stCxn id="37" idx="2"/>
            <a:endCxn id="62" idx="0"/>
          </p:cNvCxnSpPr>
          <p:nvPr/>
        </p:nvCxnSpPr>
        <p:spPr>
          <a:xfrm rot="5400000">
            <a:off x="7384365" y="4561441"/>
            <a:ext cx="454862" cy="4853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488BB450-A24E-40FC-B42E-C35ABF5C423C}"/>
              </a:ext>
            </a:extLst>
          </p:cNvPr>
          <p:cNvCxnSpPr>
            <a:stCxn id="37" idx="2"/>
            <a:endCxn id="48" idx="0"/>
          </p:cNvCxnSpPr>
          <p:nvPr/>
        </p:nvCxnSpPr>
        <p:spPr>
          <a:xfrm rot="5400000">
            <a:off x="6366806" y="3557944"/>
            <a:ext cx="468924" cy="25064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470B31F-3408-465A-9DC3-DF3A028A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9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B08-068A-4477-B8D5-8A3BC69B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725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Graph Convolutional Networks (GCN)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30FB0-9D37-4D39-AB23-641962EE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701" y="3563750"/>
            <a:ext cx="4114800" cy="2886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72A8A-8735-4E41-916C-74ED1FD5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55" y="3429000"/>
            <a:ext cx="4229100" cy="2867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0B7C7-D0D4-487B-A9EB-F4C78D6C97B3}"/>
              </a:ext>
            </a:extLst>
          </p:cNvPr>
          <p:cNvSpPr txBox="1"/>
          <p:nvPr/>
        </p:nvSpPr>
        <p:spPr>
          <a:xfrm>
            <a:off x="7765366" y="1569945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DC574-17D6-4FCA-A672-B7F9B3818646}"/>
              </a:ext>
            </a:extLst>
          </p:cNvPr>
          <p:cNvSpPr txBox="1"/>
          <p:nvPr/>
        </p:nvSpPr>
        <p:spPr>
          <a:xfrm>
            <a:off x="8593015" y="517255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F1093-713E-4CB5-B289-ECBC74410A63}"/>
              </a:ext>
            </a:extLst>
          </p:cNvPr>
          <p:cNvSpPr txBox="1"/>
          <p:nvPr/>
        </p:nvSpPr>
        <p:spPr>
          <a:xfrm>
            <a:off x="8593015" y="1569945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CDCF6-3DCC-439E-96B9-6678F24E9D9E}"/>
              </a:ext>
            </a:extLst>
          </p:cNvPr>
          <p:cNvSpPr txBox="1"/>
          <p:nvPr/>
        </p:nvSpPr>
        <p:spPr>
          <a:xfrm>
            <a:off x="8593015" y="2617676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70E8B-B53D-41D9-BCCD-FE681A1E17DE}"/>
              </a:ext>
            </a:extLst>
          </p:cNvPr>
          <p:cNvSpPr txBox="1"/>
          <p:nvPr/>
        </p:nvSpPr>
        <p:spPr>
          <a:xfrm>
            <a:off x="9317101" y="319405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B3F9A-AD37-47E8-A3CB-1CEEFD1A849F}"/>
              </a:ext>
            </a:extLst>
          </p:cNvPr>
          <p:cNvSpPr txBox="1"/>
          <p:nvPr/>
        </p:nvSpPr>
        <p:spPr>
          <a:xfrm>
            <a:off x="9317101" y="649099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7962D-1105-413A-B045-7307D52868CF}"/>
              </a:ext>
            </a:extLst>
          </p:cNvPr>
          <p:cNvSpPr txBox="1"/>
          <p:nvPr/>
        </p:nvSpPr>
        <p:spPr>
          <a:xfrm>
            <a:off x="9317101" y="1093611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F6A85-D849-410D-A098-450CAFDB25B8}"/>
              </a:ext>
            </a:extLst>
          </p:cNvPr>
          <p:cNvSpPr txBox="1"/>
          <p:nvPr/>
        </p:nvSpPr>
        <p:spPr>
          <a:xfrm>
            <a:off x="9317101" y="1569945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0DB7F-0AD4-447F-938E-F6442A21EE90}"/>
              </a:ext>
            </a:extLst>
          </p:cNvPr>
          <p:cNvSpPr txBox="1"/>
          <p:nvPr/>
        </p:nvSpPr>
        <p:spPr>
          <a:xfrm>
            <a:off x="9317101" y="2041269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D568DE-DD74-4F89-B549-7816FCEE949E}"/>
              </a:ext>
            </a:extLst>
          </p:cNvPr>
          <p:cNvSpPr txBox="1"/>
          <p:nvPr/>
        </p:nvSpPr>
        <p:spPr>
          <a:xfrm>
            <a:off x="9317101" y="2617676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34B484F-5ECA-4181-A92B-C81AB0143E2E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8067052" y="701921"/>
            <a:ext cx="525963" cy="1052690"/>
          </a:xfrm>
          <a:prstGeom prst="bentConnector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BCA879-C503-458B-85FE-BC15F5E671EF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8067052" y="1754611"/>
            <a:ext cx="525963" cy="12700"/>
          </a:xfrm>
          <a:prstGeom prst="bentConnector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D019C99-B0D5-45AE-B57A-3AF708B54232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8067052" y="1754611"/>
            <a:ext cx="525963" cy="1047731"/>
          </a:xfrm>
          <a:prstGeom prst="bentConnector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37C82C3-28E4-41D2-9AAD-2D1CA33D4A32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8894701" y="504071"/>
            <a:ext cx="422400" cy="197850"/>
          </a:xfrm>
          <a:prstGeom prst="bentConnector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7BAC82C-4767-4541-AD7E-63BEC2ABC748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8894701" y="701921"/>
            <a:ext cx="422400" cy="131844"/>
          </a:xfrm>
          <a:prstGeom prst="bentConnector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219E8C4-1263-43E9-88C9-2426E064E196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8894701" y="1278277"/>
            <a:ext cx="422400" cy="476334"/>
          </a:xfrm>
          <a:prstGeom prst="bentConnector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F01369-3C5E-4DD6-8CE3-199EEEA0CEEF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>
            <a:off x="8894701" y="1754611"/>
            <a:ext cx="422400" cy="12700"/>
          </a:xfrm>
          <a:prstGeom prst="bentConnector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8353EE-6F14-413F-9E11-E023D19692EC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8894701" y="1754611"/>
            <a:ext cx="422400" cy="471324"/>
          </a:xfrm>
          <a:prstGeom prst="bentConnector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FDFA120-AE42-4A01-8F52-61D4FC9BE6EE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>
            <a:off x="8894701" y="2802342"/>
            <a:ext cx="422400" cy="0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0" name="Arrow: Down 39">
            <a:extLst>
              <a:ext uri="{FF2B5EF4-FFF2-40B4-BE49-F238E27FC236}">
                <a16:creationId xmlns:a16="http://schemas.microsoft.com/office/drawing/2014/main" id="{E6F101AC-F547-46FA-9494-9776C5A39006}"/>
              </a:ext>
            </a:extLst>
          </p:cNvPr>
          <p:cNvSpPr/>
          <p:nvPr/>
        </p:nvSpPr>
        <p:spPr>
          <a:xfrm>
            <a:off x="8743858" y="3429000"/>
            <a:ext cx="724086" cy="279776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7608086F-A663-42AA-A253-0409ADC93F46}"/>
              </a:ext>
            </a:extLst>
          </p:cNvPr>
          <p:cNvSpPr/>
          <p:nvPr/>
        </p:nvSpPr>
        <p:spPr>
          <a:xfrm rot="5400000">
            <a:off x="6096000" y="4733421"/>
            <a:ext cx="724086" cy="279776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10C1CA6-525C-4C2A-9E26-01049094D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0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A770-D82B-4616-86A1-F708522F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Convert Tax. to Doc. Graph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91E33-7C2D-4691-A7A7-24D2BD609807}"/>
              </a:ext>
            </a:extLst>
          </p:cNvPr>
          <p:cNvSpPr txBox="1"/>
          <p:nvPr/>
        </p:nvSpPr>
        <p:spPr>
          <a:xfrm>
            <a:off x="3191020" y="3887968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C67AE-6231-40B4-85D4-115AB8C3E515}"/>
              </a:ext>
            </a:extLst>
          </p:cNvPr>
          <p:cNvSpPr txBox="1"/>
          <p:nvPr/>
        </p:nvSpPr>
        <p:spPr>
          <a:xfrm>
            <a:off x="3915106" y="3411634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FEC3C-95E0-4A27-AA53-777EDD49DD49}"/>
              </a:ext>
            </a:extLst>
          </p:cNvPr>
          <p:cNvSpPr txBox="1"/>
          <p:nvPr/>
        </p:nvSpPr>
        <p:spPr>
          <a:xfrm>
            <a:off x="3915106" y="3887968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1F614-6846-41CC-AFDB-81E394ECAC78}"/>
              </a:ext>
            </a:extLst>
          </p:cNvPr>
          <p:cNvSpPr txBox="1"/>
          <p:nvPr/>
        </p:nvSpPr>
        <p:spPr>
          <a:xfrm>
            <a:off x="3915106" y="4359292"/>
            <a:ext cx="3016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E49CB42-2041-445A-9983-B0AC7686FBC3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492706" y="3596300"/>
            <a:ext cx="422400" cy="476334"/>
          </a:xfrm>
          <a:prstGeom prst="bentConnector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2BC5E08-A382-4DDE-8E59-BDBCF8362458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492706" y="4072634"/>
            <a:ext cx="422400" cy="12700"/>
          </a:xfrm>
          <a:prstGeom prst="bentConnector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F9FCFE4-0612-4ED8-AB91-0899F30E898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492706" y="4072634"/>
            <a:ext cx="422400" cy="471324"/>
          </a:xfrm>
          <a:prstGeom prst="bentConnector3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4D48F4F-6D51-4071-88DA-E0DCE64AD5C0}"/>
                  </a:ext>
                </a:extLst>
              </p:cNvPr>
              <p:cNvSpPr/>
              <p:nvPr/>
            </p:nvSpPr>
            <p:spPr>
              <a:xfrm>
                <a:off x="7248847" y="3920333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4D48F4F-6D51-4071-88DA-E0DCE64AD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847" y="3920333"/>
                <a:ext cx="310896" cy="310896"/>
              </a:xfrm>
              <a:prstGeom prst="ellipse">
                <a:avLst/>
              </a:prstGeom>
              <a:blipFill>
                <a:blip r:embed="rId2"/>
                <a:stretch>
                  <a:fillRect l="-2075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4E2BE-C8FF-49E9-9D44-EFBD0B526880}"/>
                  </a:ext>
                </a:extLst>
              </p:cNvPr>
              <p:cNvSpPr/>
              <p:nvPr/>
            </p:nvSpPr>
            <p:spPr>
              <a:xfrm>
                <a:off x="7796784" y="3018826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C54E2BE-C8FF-49E9-9D44-EFBD0B526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784" y="3018826"/>
                <a:ext cx="310896" cy="310896"/>
              </a:xfrm>
              <a:prstGeom prst="ellipse">
                <a:avLst/>
              </a:prstGeom>
              <a:blipFill>
                <a:blip r:embed="rId3"/>
                <a:stretch>
                  <a:fillRect l="-2075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D3A8994-DAD2-4B9A-8850-F0BF7E3D5E8B}"/>
                  </a:ext>
                </a:extLst>
              </p:cNvPr>
              <p:cNvSpPr/>
              <p:nvPr/>
            </p:nvSpPr>
            <p:spPr>
              <a:xfrm>
                <a:off x="8597001" y="3917186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D3A8994-DAD2-4B9A-8850-F0BF7E3D5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001" y="3917186"/>
                <a:ext cx="310896" cy="310896"/>
              </a:xfrm>
              <a:prstGeom prst="ellipse">
                <a:avLst/>
              </a:prstGeom>
              <a:blipFill>
                <a:blip r:embed="rId4"/>
                <a:stretch>
                  <a:fillRect l="-20755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2306CBA-ECD6-4DC7-9CE6-B86ECEA3F6D8}"/>
                  </a:ext>
                </a:extLst>
              </p:cNvPr>
              <p:cNvSpPr/>
              <p:nvPr/>
            </p:nvSpPr>
            <p:spPr>
              <a:xfrm>
                <a:off x="7779668" y="4965749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2306CBA-ECD6-4DC7-9CE6-B86ECEA3F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68" y="4965749"/>
                <a:ext cx="310896" cy="310896"/>
              </a:xfrm>
              <a:prstGeom prst="ellipse">
                <a:avLst/>
              </a:prstGeom>
              <a:blipFill>
                <a:blip r:embed="rId5"/>
                <a:stretch>
                  <a:fillRect l="-20755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C0879F-21F0-4190-BCC3-C1871993BA36}"/>
              </a:ext>
            </a:extLst>
          </p:cNvPr>
          <p:cNvCxnSpPr>
            <a:cxnSpLocks/>
            <a:stCxn id="11" idx="7"/>
            <a:endCxn id="12" idx="3"/>
          </p:cNvCxnSpPr>
          <p:nvPr/>
        </p:nvCxnSpPr>
        <p:spPr>
          <a:xfrm flipV="1">
            <a:off x="7514213" y="3284192"/>
            <a:ext cx="328101" cy="681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189242-594C-40E8-A047-CF7934326F22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7559743" y="4072634"/>
            <a:ext cx="1037258" cy="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620B58-F0B2-462B-820D-E7DE5252ACDA}"/>
              </a:ext>
            </a:extLst>
          </p:cNvPr>
          <p:cNvCxnSpPr>
            <a:stCxn id="11" idx="5"/>
            <a:endCxn id="14" idx="0"/>
          </p:cNvCxnSpPr>
          <p:nvPr/>
        </p:nvCxnSpPr>
        <p:spPr>
          <a:xfrm>
            <a:off x="7514213" y="4185699"/>
            <a:ext cx="420903" cy="780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5D62586-08AD-46C6-A6F1-04A24073317D}"/>
                  </a:ext>
                </a:extLst>
              </p:cNvPr>
              <p:cNvSpPr/>
              <p:nvPr/>
            </p:nvSpPr>
            <p:spPr>
              <a:xfrm>
                <a:off x="7625861" y="2157239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5D62586-08AD-46C6-A6F1-04A240733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861" y="2157239"/>
                <a:ext cx="310896" cy="310896"/>
              </a:xfrm>
              <a:prstGeom prst="ellipse">
                <a:avLst/>
              </a:prstGeom>
              <a:blipFill>
                <a:blip r:embed="rId6"/>
                <a:stretch>
                  <a:fillRect l="-20755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1F760EC-E14E-456C-9766-2029E50C3B67}"/>
                  </a:ext>
                </a:extLst>
              </p:cNvPr>
              <p:cNvSpPr/>
              <p:nvPr/>
            </p:nvSpPr>
            <p:spPr>
              <a:xfrm>
                <a:off x="8122686" y="2282638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1F760EC-E14E-456C-9766-2029E50C3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86" y="2282638"/>
                <a:ext cx="310896" cy="310896"/>
              </a:xfrm>
              <a:prstGeom prst="ellipse">
                <a:avLst/>
              </a:prstGeom>
              <a:blipFill>
                <a:blip r:embed="rId7"/>
                <a:stretch>
                  <a:fillRect l="-2075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011090A-4C06-4D5B-97E0-AF7B17DD8D0D}"/>
                  </a:ext>
                </a:extLst>
              </p:cNvPr>
              <p:cNvSpPr/>
              <p:nvPr/>
            </p:nvSpPr>
            <p:spPr>
              <a:xfrm>
                <a:off x="8464063" y="2593534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011090A-4C06-4D5B-97E0-AF7B17DD8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063" y="2593534"/>
                <a:ext cx="310896" cy="310896"/>
              </a:xfrm>
              <a:prstGeom prst="ellipse">
                <a:avLst/>
              </a:prstGeom>
              <a:blipFill>
                <a:blip r:embed="rId8"/>
                <a:stretch>
                  <a:fillRect l="-2075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E6AE2EB-03A1-4D09-A8A5-93A3C43384D0}"/>
                  </a:ext>
                </a:extLst>
              </p:cNvPr>
              <p:cNvSpPr/>
              <p:nvPr/>
            </p:nvSpPr>
            <p:spPr>
              <a:xfrm>
                <a:off x="8479069" y="3027218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E6AE2EB-03A1-4D09-A8A5-93A3C4338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069" y="3027218"/>
                <a:ext cx="310896" cy="310896"/>
              </a:xfrm>
              <a:prstGeom prst="ellipse">
                <a:avLst/>
              </a:prstGeom>
              <a:blipFill>
                <a:blip r:embed="rId9"/>
                <a:stretch>
                  <a:fillRect l="-20755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327B323-264B-4F1F-B0E2-ADB10B1136B7}"/>
                  </a:ext>
                </a:extLst>
              </p:cNvPr>
              <p:cNvSpPr/>
              <p:nvPr/>
            </p:nvSpPr>
            <p:spPr>
              <a:xfrm>
                <a:off x="9118402" y="3276812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327B323-264B-4F1F-B0E2-ADB10B113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402" y="3276812"/>
                <a:ext cx="310896" cy="310896"/>
              </a:xfrm>
              <a:prstGeom prst="ellipse">
                <a:avLst/>
              </a:prstGeom>
              <a:blipFill>
                <a:blip r:embed="rId10"/>
                <a:stretch>
                  <a:fillRect l="-22642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271FF08-1FE0-453C-807D-49BC2CAC97B5}"/>
                  </a:ext>
                </a:extLst>
              </p:cNvPr>
              <p:cNvSpPr/>
              <p:nvPr/>
            </p:nvSpPr>
            <p:spPr>
              <a:xfrm>
                <a:off x="9473379" y="3630979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271FF08-1FE0-453C-807D-49BC2CAC9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379" y="3630979"/>
                <a:ext cx="310896" cy="310896"/>
              </a:xfrm>
              <a:prstGeom prst="ellipse">
                <a:avLst/>
              </a:prstGeom>
              <a:blipFill>
                <a:blip r:embed="rId11"/>
                <a:stretch>
                  <a:fillRect l="-20755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C9B7EE5-D705-4E80-A289-8FA7C676BB2E}"/>
                  </a:ext>
                </a:extLst>
              </p:cNvPr>
              <p:cNvSpPr/>
              <p:nvPr/>
            </p:nvSpPr>
            <p:spPr>
              <a:xfrm>
                <a:off x="9114932" y="4369424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C9B7EE5-D705-4E80-A289-8FA7C676B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932" y="4369424"/>
                <a:ext cx="310896" cy="310896"/>
              </a:xfrm>
              <a:prstGeom prst="ellipse">
                <a:avLst/>
              </a:prstGeom>
              <a:blipFill>
                <a:blip r:embed="rId12"/>
                <a:stretch>
                  <a:fillRect l="-35849" r="-9434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15BCB6C-C79E-47A7-B4BB-BFE32B0A43CD}"/>
                  </a:ext>
                </a:extLst>
              </p:cNvPr>
              <p:cNvSpPr/>
              <p:nvPr/>
            </p:nvSpPr>
            <p:spPr>
              <a:xfrm>
                <a:off x="9473379" y="4081533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15BCB6C-C79E-47A7-B4BB-BFE32B0A4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379" y="4081533"/>
                <a:ext cx="310896" cy="310896"/>
              </a:xfrm>
              <a:prstGeom prst="ellipse">
                <a:avLst/>
              </a:prstGeom>
              <a:blipFill>
                <a:blip r:embed="rId13"/>
                <a:stretch>
                  <a:fillRect l="-35849" r="-9434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15A2ABC-4CC3-4D7B-98D0-E411CB5649F0}"/>
                  </a:ext>
                </a:extLst>
              </p:cNvPr>
              <p:cNvSpPr/>
              <p:nvPr/>
            </p:nvSpPr>
            <p:spPr>
              <a:xfrm>
                <a:off x="8418814" y="4897619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15A2ABC-4CC3-4D7B-98D0-E411CB564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814" y="4897619"/>
                <a:ext cx="310896" cy="310896"/>
              </a:xfrm>
              <a:prstGeom prst="ellipse">
                <a:avLst/>
              </a:prstGeom>
              <a:blipFill>
                <a:blip r:embed="rId14"/>
                <a:stretch>
                  <a:fillRect l="-35849" r="-943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B69BE9-5084-4F3C-84B0-DE8AD834A374}"/>
                  </a:ext>
                </a:extLst>
              </p:cNvPr>
              <p:cNvSpPr/>
              <p:nvPr/>
            </p:nvSpPr>
            <p:spPr>
              <a:xfrm>
                <a:off x="8323621" y="5424638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B69BE9-5084-4F3C-84B0-DE8AD834A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621" y="5424638"/>
                <a:ext cx="310896" cy="310896"/>
              </a:xfrm>
              <a:prstGeom prst="ellipse">
                <a:avLst/>
              </a:prstGeom>
              <a:blipFill>
                <a:blip r:embed="rId15"/>
                <a:stretch>
                  <a:fillRect l="-33962" r="-9434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838D890-BC60-432D-8424-4BF276B22F07}"/>
                  </a:ext>
                </a:extLst>
              </p:cNvPr>
              <p:cNvSpPr/>
              <p:nvPr/>
            </p:nvSpPr>
            <p:spPr>
              <a:xfrm>
                <a:off x="7514213" y="5590351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838D890-BC60-432D-8424-4BF276B22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213" y="5590351"/>
                <a:ext cx="310896" cy="310896"/>
              </a:xfrm>
              <a:prstGeom prst="ellipse">
                <a:avLst/>
              </a:prstGeom>
              <a:blipFill>
                <a:blip r:embed="rId16"/>
                <a:stretch>
                  <a:fillRect l="-35849" r="-943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7D889D-9CD6-466D-8197-25E4BA720108}"/>
                  </a:ext>
                </a:extLst>
              </p:cNvPr>
              <p:cNvSpPr/>
              <p:nvPr/>
            </p:nvSpPr>
            <p:spPr>
              <a:xfrm>
                <a:off x="7967238" y="5725752"/>
                <a:ext cx="310896" cy="31089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7D889D-9CD6-466D-8197-25E4BA720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238" y="5725752"/>
                <a:ext cx="310896" cy="310896"/>
              </a:xfrm>
              <a:prstGeom prst="ellipse">
                <a:avLst/>
              </a:prstGeom>
              <a:blipFill>
                <a:blip r:embed="rId17"/>
                <a:stretch>
                  <a:fillRect l="-35849" r="-943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5683C2-C7F4-42C3-B508-F8CCD18DA332}"/>
              </a:ext>
            </a:extLst>
          </p:cNvPr>
          <p:cNvCxnSpPr>
            <a:cxnSpLocks/>
            <a:stCxn id="12" idx="1"/>
            <a:endCxn id="23" idx="4"/>
          </p:cNvCxnSpPr>
          <p:nvPr/>
        </p:nvCxnSpPr>
        <p:spPr>
          <a:xfrm flipH="1" flipV="1">
            <a:off x="7781309" y="2468135"/>
            <a:ext cx="61005" cy="596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BA06D6-777C-4059-B44C-7438E1AD68B1}"/>
              </a:ext>
            </a:extLst>
          </p:cNvPr>
          <p:cNvCxnSpPr>
            <a:cxnSpLocks/>
            <a:stCxn id="12" idx="0"/>
            <a:endCxn id="24" idx="3"/>
          </p:cNvCxnSpPr>
          <p:nvPr/>
        </p:nvCxnSpPr>
        <p:spPr>
          <a:xfrm flipV="1">
            <a:off x="7952232" y="2548004"/>
            <a:ext cx="215984" cy="470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046EBF-40F0-4D57-AD4C-83F19F205CBB}"/>
              </a:ext>
            </a:extLst>
          </p:cNvPr>
          <p:cNvCxnSpPr>
            <a:stCxn id="12" idx="7"/>
            <a:endCxn id="25" idx="3"/>
          </p:cNvCxnSpPr>
          <p:nvPr/>
        </p:nvCxnSpPr>
        <p:spPr>
          <a:xfrm flipV="1">
            <a:off x="8062150" y="2858900"/>
            <a:ext cx="447443" cy="2054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F05A99-1DB7-44B5-9975-9698D1D51CBD}"/>
              </a:ext>
            </a:extLst>
          </p:cNvPr>
          <p:cNvCxnSpPr>
            <a:stCxn id="12" idx="6"/>
            <a:endCxn id="26" idx="2"/>
          </p:cNvCxnSpPr>
          <p:nvPr/>
        </p:nvCxnSpPr>
        <p:spPr>
          <a:xfrm>
            <a:off x="8107680" y="3174274"/>
            <a:ext cx="371389" cy="8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F0224F1-E63E-449B-BCE7-C78C65B9A975}"/>
              </a:ext>
            </a:extLst>
          </p:cNvPr>
          <p:cNvCxnSpPr>
            <a:stCxn id="13" idx="0"/>
            <a:endCxn id="27" idx="3"/>
          </p:cNvCxnSpPr>
          <p:nvPr/>
        </p:nvCxnSpPr>
        <p:spPr>
          <a:xfrm flipV="1">
            <a:off x="8752449" y="3542178"/>
            <a:ext cx="411483" cy="375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3FDB0E-D6FC-4422-849F-AA515D732045}"/>
              </a:ext>
            </a:extLst>
          </p:cNvPr>
          <p:cNvCxnSpPr>
            <a:stCxn id="13" idx="7"/>
            <a:endCxn id="28" idx="2"/>
          </p:cNvCxnSpPr>
          <p:nvPr/>
        </p:nvCxnSpPr>
        <p:spPr>
          <a:xfrm flipV="1">
            <a:off x="8862367" y="3786427"/>
            <a:ext cx="611012" cy="176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F065434-61BF-4C13-9965-812B829C22EA}"/>
              </a:ext>
            </a:extLst>
          </p:cNvPr>
          <p:cNvCxnSpPr>
            <a:stCxn id="13" idx="6"/>
            <a:endCxn id="30" idx="1"/>
          </p:cNvCxnSpPr>
          <p:nvPr/>
        </p:nvCxnSpPr>
        <p:spPr>
          <a:xfrm>
            <a:off x="8907897" y="4072634"/>
            <a:ext cx="611012" cy="54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FF0E112-3BB1-4902-B3D0-D22906868A1C}"/>
              </a:ext>
            </a:extLst>
          </p:cNvPr>
          <p:cNvCxnSpPr>
            <a:stCxn id="13" idx="5"/>
            <a:endCxn id="29" idx="1"/>
          </p:cNvCxnSpPr>
          <p:nvPr/>
        </p:nvCxnSpPr>
        <p:spPr>
          <a:xfrm>
            <a:off x="8862367" y="4182552"/>
            <a:ext cx="298095" cy="232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5F4D16-40B8-472F-91A0-0F97391F9499}"/>
              </a:ext>
            </a:extLst>
          </p:cNvPr>
          <p:cNvCxnSpPr>
            <a:stCxn id="14" idx="6"/>
            <a:endCxn id="31" idx="2"/>
          </p:cNvCxnSpPr>
          <p:nvPr/>
        </p:nvCxnSpPr>
        <p:spPr>
          <a:xfrm flipV="1">
            <a:off x="8090564" y="5053067"/>
            <a:ext cx="328250" cy="681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A093568-6556-4622-82CE-6F7EDAA643B6}"/>
              </a:ext>
            </a:extLst>
          </p:cNvPr>
          <p:cNvCxnSpPr>
            <a:stCxn id="14" idx="5"/>
            <a:endCxn id="32" idx="1"/>
          </p:cNvCxnSpPr>
          <p:nvPr/>
        </p:nvCxnSpPr>
        <p:spPr>
          <a:xfrm>
            <a:off x="8045034" y="5231115"/>
            <a:ext cx="324117" cy="239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2E5C85-FC35-4C3C-B931-DC007D5F206E}"/>
              </a:ext>
            </a:extLst>
          </p:cNvPr>
          <p:cNvCxnSpPr>
            <a:stCxn id="14" idx="4"/>
            <a:endCxn id="34" idx="0"/>
          </p:cNvCxnSpPr>
          <p:nvPr/>
        </p:nvCxnSpPr>
        <p:spPr>
          <a:xfrm>
            <a:off x="7935116" y="5276645"/>
            <a:ext cx="187570" cy="4491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DA1044-C8F6-418A-B87B-6F9632F1D831}"/>
              </a:ext>
            </a:extLst>
          </p:cNvPr>
          <p:cNvCxnSpPr>
            <a:stCxn id="14" idx="3"/>
            <a:endCxn id="33" idx="0"/>
          </p:cNvCxnSpPr>
          <p:nvPr/>
        </p:nvCxnSpPr>
        <p:spPr>
          <a:xfrm flipH="1">
            <a:off x="7669661" y="5231115"/>
            <a:ext cx="155537" cy="359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DC19298F-EE6A-466B-A05B-B6076B63E4F1}"/>
              </a:ext>
            </a:extLst>
          </p:cNvPr>
          <p:cNvSpPr/>
          <p:nvPr/>
        </p:nvSpPr>
        <p:spPr>
          <a:xfrm>
            <a:off x="5669168" y="3688959"/>
            <a:ext cx="328101" cy="7800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9AD7B4B-291D-4F95-ADC2-B457C07B6FDD}"/>
              </a:ext>
            </a:extLst>
          </p:cNvPr>
          <p:cNvCxnSpPr>
            <a:stCxn id="4" idx="1"/>
          </p:cNvCxnSpPr>
          <p:nvPr/>
        </p:nvCxnSpPr>
        <p:spPr>
          <a:xfrm flipH="1">
            <a:off x="2785403" y="4072634"/>
            <a:ext cx="405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EBD6E05-00AA-4BEE-9A67-D8E597B379A7}"/>
              </a:ext>
            </a:extLst>
          </p:cNvPr>
          <p:cNvCxnSpPr>
            <a:stCxn id="11" idx="2"/>
          </p:cNvCxnSpPr>
          <p:nvPr/>
        </p:nvCxnSpPr>
        <p:spPr>
          <a:xfrm flipH="1" flipV="1">
            <a:off x="6780628" y="4072634"/>
            <a:ext cx="468219" cy="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5D597490-2655-4682-B4C3-B506777BB7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289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7D702-2AD8-4918-9FCD-1EDCBF70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09" y="3167679"/>
            <a:ext cx="2404803" cy="16867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3767E7-8FC6-48DA-BEBB-7049AD947645}"/>
              </a:ext>
            </a:extLst>
          </p:cNvPr>
          <p:cNvSpPr/>
          <p:nvPr/>
        </p:nvSpPr>
        <p:spPr>
          <a:xfrm>
            <a:off x="1041018" y="2892647"/>
            <a:ext cx="3643532" cy="209608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CC8ACE-85EA-4A53-9A6D-D18D6D88661E}"/>
              </a:ext>
            </a:extLst>
          </p:cNvPr>
          <p:cNvSpPr/>
          <p:nvPr/>
        </p:nvSpPr>
        <p:spPr>
          <a:xfrm>
            <a:off x="900340" y="912664"/>
            <a:ext cx="3896750" cy="184563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B20F94C-A24F-43C1-8A3A-63F4DF16C139}"/>
                  </a:ext>
                </a:extLst>
              </p:cNvPr>
              <p:cNvSpPr/>
              <p:nvPr/>
            </p:nvSpPr>
            <p:spPr>
              <a:xfrm>
                <a:off x="1364573" y="1264356"/>
                <a:ext cx="309490" cy="31089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B20F94C-A24F-43C1-8A3A-63F4DF16C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573" y="1264356"/>
                <a:ext cx="309490" cy="310896"/>
              </a:xfrm>
              <a:prstGeom prst="ellipse">
                <a:avLst/>
              </a:prstGeom>
              <a:blipFill>
                <a:blip r:embed="rId4"/>
                <a:stretch>
                  <a:fillRect l="-20755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52B32D8-3637-428F-BBC2-C169F8F8F746}"/>
                  </a:ext>
                </a:extLst>
              </p:cNvPr>
              <p:cNvSpPr/>
              <p:nvPr/>
            </p:nvSpPr>
            <p:spPr>
              <a:xfrm>
                <a:off x="2096093" y="1572204"/>
                <a:ext cx="309490" cy="31089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52B32D8-3637-428F-BBC2-C169F8F8F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093" y="1572204"/>
                <a:ext cx="309490" cy="310896"/>
              </a:xfrm>
              <a:prstGeom prst="ellipse">
                <a:avLst/>
              </a:prstGeom>
              <a:blipFill>
                <a:blip r:embed="rId5"/>
                <a:stretch>
                  <a:fillRect l="-22642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EE85B3-B04C-4A74-A848-CA8B1E0AAE10}"/>
                  </a:ext>
                </a:extLst>
              </p:cNvPr>
              <p:cNvSpPr/>
              <p:nvPr/>
            </p:nvSpPr>
            <p:spPr>
              <a:xfrm>
                <a:off x="2926086" y="1107266"/>
                <a:ext cx="309490" cy="31089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EE85B3-B04C-4A74-A848-CA8B1E0AA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6" y="1107266"/>
                <a:ext cx="309490" cy="310896"/>
              </a:xfrm>
              <a:prstGeom prst="ellipse">
                <a:avLst/>
              </a:prstGeom>
              <a:blipFill>
                <a:blip r:embed="rId6"/>
                <a:stretch>
                  <a:fillRect l="-20755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34EE8D-DC27-46D0-BEDC-AB3D2B85290E}"/>
                  </a:ext>
                </a:extLst>
              </p:cNvPr>
              <p:cNvSpPr/>
              <p:nvPr/>
            </p:nvSpPr>
            <p:spPr>
              <a:xfrm>
                <a:off x="3345773" y="2203375"/>
                <a:ext cx="309490" cy="31089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C34EE8D-DC27-46D0-BEDC-AB3D2B852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773" y="2203375"/>
                <a:ext cx="309490" cy="310896"/>
              </a:xfrm>
              <a:prstGeom prst="ellipse">
                <a:avLst/>
              </a:prstGeom>
              <a:blipFill>
                <a:blip r:embed="rId7"/>
                <a:stretch>
                  <a:fillRect l="-22642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8693F38-D184-42B5-A8FE-6D26DA1DEAAB}"/>
                  </a:ext>
                </a:extLst>
              </p:cNvPr>
              <p:cNvSpPr/>
              <p:nvPr/>
            </p:nvSpPr>
            <p:spPr>
              <a:xfrm>
                <a:off x="3868622" y="1444878"/>
                <a:ext cx="309490" cy="31089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8693F38-D184-42B5-A8FE-6D26DA1DE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22" y="1444878"/>
                <a:ext cx="309490" cy="310896"/>
              </a:xfrm>
              <a:prstGeom prst="ellipse">
                <a:avLst/>
              </a:prstGeom>
              <a:blipFill>
                <a:blip r:embed="rId8"/>
                <a:stretch>
                  <a:fillRect l="-2307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02BB14-A67E-4327-9643-F8CB19417726}"/>
                  </a:ext>
                </a:extLst>
              </p:cNvPr>
              <p:cNvSpPr/>
              <p:nvPr/>
            </p:nvSpPr>
            <p:spPr>
              <a:xfrm>
                <a:off x="1618564" y="2288787"/>
                <a:ext cx="309490" cy="31089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02BB14-A67E-4327-9643-F8CB19417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64" y="2288787"/>
                <a:ext cx="309490" cy="310896"/>
              </a:xfrm>
              <a:prstGeom prst="ellipse">
                <a:avLst/>
              </a:prstGeom>
              <a:blipFill>
                <a:blip r:embed="rId9"/>
                <a:stretch>
                  <a:fillRect l="-2307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E24E16B-539E-42EB-9607-DA0407B49DC9}"/>
                  </a:ext>
                </a:extLst>
              </p:cNvPr>
              <p:cNvSpPr/>
              <p:nvPr/>
            </p:nvSpPr>
            <p:spPr>
              <a:xfrm>
                <a:off x="4218742" y="2357181"/>
                <a:ext cx="309490" cy="31089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E24E16B-539E-42EB-9607-DA0407B49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42" y="2357181"/>
                <a:ext cx="309490" cy="310896"/>
              </a:xfrm>
              <a:prstGeom prst="ellipse">
                <a:avLst/>
              </a:prstGeom>
              <a:blipFill>
                <a:blip r:embed="rId10"/>
                <a:stretch>
                  <a:fillRect l="-20755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7858C2-AF19-49FC-A19B-F1DE322F19DF}"/>
              </a:ext>
            </a:extLst>
          </p:cNvPr>
          <p:cNvSpPr/>
          <p:nvPr/>
        </p:nvSpPr>
        <p:spPr>
          <a:xfrm>
            <a:off x="1453404" y="2586720"/>
            <a:ext cx="713568" cy="1976828"/>
          </a:xfrm>
          <a:custGeom>
            <a:avLst/>
            <a:gdLst>
              <a:gd name="connsiteX0" fmla="*/ 319133 w 713568"/>
              <a:gd name="connsiteY0" fmla="*/ 0 h 1976828"/>
              <a:gd name="connsiteX1" fmla="*/ 9643 w 713568"/>
              <a:gd name="connsiteY1" fmla="*/ 1252024 h 1976828"/>
              <a:gd name="connsiteX2" fmla="*/ 642689 w 713568"/>
              <a:gd name="connsiteY2" fmla="*/ 1913206 h 1976828"/>
              <a:gd name="connsiteX3" fmla="*/ 670825 w 713568"/>
              <a:gd name="connsiteY3" fmla="*/ 1913206 h 197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568" h="1976828">
                <a:moveTo>
                  <a:pt x="319133" y="0"/>
                </a:moveTo>
                <a:cubicBezTo>
                  <a:pt x="137425" y="466578"/>
                  <a:pt x="-44283" y="933156"/>
                  <a:pt x="9643" y="1252024"/>
                </a:cubicBezTo>
                <a:cubicBezTo>
                  <a:pt x="63569" y="1570892"/>
                  <a:pt x="532492" y="1803009"/>
                  <a:pt x="642689" y="1913206"/>
                </a:cubicBezTo>
                <a:cubicBezTo>
                  <a:pt x="752886" y="2023403"/>
                  <a:pt x="711855" y="1968304"/>
                  <a:pt x="670825" y="1913206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E4F448D-4FEB-46AF-A91C-93744B121CBA}"/>
              </a:ext>
            </a:extLst>
          </p:cNvPr>
          <p:cNvSpPr/>
          <p:nvPr/>
        </p:nvSpPr>
        <p:spPr>
          <a:xfrm>
            <a:off x="1603724" y="1573846"/>
            <a:ext cx="599381" cy="1772529"/>
          </a:xfrm>
          <a:custGeom>
            <a:avLst/>
            <a:gdLst>
              <a:gd name="connsiteX0" fmla="*/ 0 w 599381"/>
              <a:gd name="connsiteY0" fmla="*/ 0 h 1772529"/>
              <a:gd name="connsiteX1" fmla="*/ 590843 w 599381"/>
              <a:gd name="connsiteY1" fmla="*/ 928467 h 1772529"/>
              <a:gd name="connsiteX2" fmla="*/ 295422 w 599381"/>
              <a:gd name="connsiteY2" fmla="*/ 1772529 h 1772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381" h="1772529">
                <a:moveTo>
                  <a:pt x="0" y="0"/>
                </a:moveTo>
                <a:cubicBezTo>
                  <a:pt x="270803" y="316523"/>
                  <a:pt x="541606" y="633046"/>
                  <a:pt x="590843" y="928467"/>
                </a:cubicBezTo>
                <a:cubicBezTo>
                  <a:pt x="640080" y="1223889"/>
                  <a:pt x="467751" y="1498209"/>
                  <a:pt x="295422" y="177252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D8BA50-6976-4C83-B547-AE08D9FB543F}"/>
              </a:ext>
            </a:extLst>
          </p:cNvPr>
          <p:cNvSpPr/>
          <p:nvPr/>
        </p:nvSpPr>
        <p:spPr>
          <a:xfrm>
            <a:off x="2321177" y="1883335"/>
            <a:ext cx="337624" cy="2511829"/>
          </a:xfrm>
          <a:custGeom>
            <a:avLst/>
            <a:gdLst>
              <a:gd name="connsiteX0" fmla="*/ 0 w 337624"/>
              <a:gd name="connsiteY0" fmla="*/ 0 h 2511829"/>
              <a:gd name="connsiteX1" fmla="*/ 196947 w 337624"/>
              <a:gd name="connsiteY1" fmla="*/ 2124222 h 2511829"/>
              <a:gd name="connsiteX2" fmla="*/ 337624 w 337624"/>
              <a:gd name="connsiteY2" fmla="*/ 2504049 h 251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624" h="2511829">
                <a:moveTo>
                  <a:pt x="0" y="0"/>
                </a:moveTo>
                <a:cubicBezTo>
                  <a:pt x="70338" y="853440"/>
                  <a:pt x="140676" y="1706881"/>
                  <a:pt x="196947" y="2124222"/>
                </a:cubicBezTo>
                <a:cubicBezTo>
                  <a:pt x="253218" y="2541563"/>
                  <a:pt x="295421" y="2522806"/>
                  <a:pt x="337624" y="2504049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BB9A4B-DBE2-48C6-81EC-83CB50D922C7}"/>
              </a:ext>
            </a:extLst>
          </p:cNvPr>
          <p:cNvSpPr/>
          <p:nvPr/>
        </p:nvSpPr>
        <p:spPr>
          <a:xfrm>
            <a:off x="3035343" y="1433169"/>
            <a:ext cx="467520" cy="2180492"/>
          </a:xfrm>
          <a:custGeom>
            <a:avLst/>
            <a:gdLst>
              <a:gd name="connsiteX0" fmla="*/ 31421 w 467520"/>
              <a:gd name="connsiteY0" fmla="*/ 0 h 2180492"/>
              <a:gd name="connsiteX1" fmla="*/ 45489 w 467520"/>
              <a:gd name="connsiteY1" fmla="*/ 1659988 h 2180492"/>
              <a:gd name="connsiteX2" fmla="*/ 467520 w 467520"/>
              <a:gd name="connsiteY2" fmla="*/ 2180492 h 218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520" h="2180492">
                <a:moveTo>
                  <a:pt x="31421" y="0"/>
                </a:moveTo>
                <a:cubicBezTo>
                  <a:pt x="2113" y="648286"/>
                  <a:pt x="-27194" y="1296573"/>
                  <a:pt x="45489" y="1659988"/>
                </a:cubicBezTo>
                <a:cubicBezTo>
                  <a:pt x="118172" y="2023403"/>
                  <a:pt x="292846" y="2101947"/>
                  <a:pt x="467520" y="2180492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1863F5-7D0A-4561-99DD-1745C32CC144}"/>
              </a:ext>
            </a:extLst>
          </p:cNvPr>
          <p:cNvSpPr/>
          <p:nvPr/>
        </p:nvSpPr>
        <p:spPr>
          <a:xfrm>
            <a:off x="3052697" y="2657058"/>
            <a:ext cx="1423254" cy="1983545"/>
          </a:xfrm>
          <a:custGeom>
            <a:avLst/>
            <a:gdLst>
              <a:gd name="connsiteX0" fmla="*/ 1336430 w 1423254"/>
              <a:gd name="connsiteY0" fmla="*/ 0 h 1983545"/>
              <a:gd name="connsiteX1" fmla="*/ 1280160 w 1423254"/>
              <a:gd name="connsiteY1" fmla="*/ 1463040 h 1983545"/>
              <a:gd name="connsiteX2" fmla="*/ 0 w 1423254"/>
              <a:gd name="connsiteY2" fmla="*/ 1983545 h 1983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254" h="1983545">
                <a:moveTo>
                  <a:pt x="1336430" y="0"/>
                </a:moveTo>
                <a:cubicBezTo>
                  <a:pt x="1419664" y="566224"/>
                  <a:pt x="1502898" y="1132449"/>
                  <a:pt x="1280160" y="1463040"/>
                </a:cubicBezTo>
                <a:cubicBezTo>
                  <a:pt x="1057422" y="1793631"/>
                  <a:pt x="528711" y="1888588"/>
                  <a:pt x="0" y="1983545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8156B19-6AA1-4CDB-AF91-40C4ED1F61E2}"/>
              </a:ext>
            </a:extLst>
          </p:cNvPr>
          <p:cNvSpPr/>
          <p:nvPr/>
        </p:nvSpPr>
        <p:spPr>
          <a:xfrm>
            <a:off x="3545066" y="2530449"/>
            <a:ext cx="168812" cy="759655"/>
          </a:xfrm>
          <a:custGeom>
            <a:avLst/>
            <a:gdLst>
              <a:gd name="connsiteX0" fmla="*/ 0 w 168812"/>
              <a:gd name="connsiteY0" fmla="*/ 0 h 759655"/>
              <a:gd name="connsiteX1" fmla="*/ 168812 w 168812"/>
              <a:gd name="connsiteY1" fmla="*/ 759655 h 7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8812" h="759655">
                <a:moveTo>
                  <a:pt x="0" y="0"/>
                </a:moveTo>
                <a:lnTo>
                  <a:pt x="168812" y="759655"/>
                </a:ln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5161565-76DE-4D94-A777-447C9FDDCC1D}"/>
              </a:ext>
            </a:extLst>
          </p:cNvPr>
          <p:cNvSpPr/>
          <p:nvPr/>
        </p:nvSpPr>
        <p:spPr>
          <a:xfrm>
            <a:off x="4009300" y="1742658"/>
            <a:ext cx="56270" cy="1842868"/>
          </a:xfrm>
          <a:custGeom>
            <a:avLst/>
            <a:gdLst>
              <a:gd name="connsiteX0" fmla="*/ 0 w 56270"/>
              <a:gd name="connsiteY0" fmla="*/ 0 h 1842868"/>
              <a:gd name="connsiteX1" fmla="*/ 56270 w 56270"/>
              <a:gd name="connsiteY1" fmla="*/ 1842868 h 184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270" h="1842868">
                <a:moveTo>
                  <a:pt x="0" y="0"/>
                </a:moveTo>
                <a:lnTo>
                  <a:pt x="56270" y="1842868"/>
                </a:ln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B530E2-DCFA-461C-85CA-3B3017E082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3751" y="1286557"/>
            <a:ext cx="5734050" cy="2600325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C6B9F265-DC06-48EC-AE99-34A2AD900340}"/>
              </a:ext>
            </a:extLst>
          </p:cNvPr>
          <p:cNvSpPr/>
          <p:nvPr/>
        </p:nvSpPr>
        <p:spPr>
          <a:xfrm>
            <a:off x="4771373" y="912663"/>
            <a:ext cx="613446" cy="407606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A21B18-6D24-4EB8-9163-724CB1C2EF08}"/>
              </a:ext>
            </a:extLst>
          </p:cNvPr>
          <p:cNvCxnSpPr>
            <a:stCxn id="25" idx="1"/>
          </p:cNvCxnSpPr>
          <p:nvPr/>
        </p:nvCxnSpPr>
        <p:spPr>
          <a:xfrm flipV="1">
            <a:off x="5384819" y="2950697"/>
            <a:ext cx="3970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2581FB-0D24-4F28-8962-C37E09A0D8DE}"/>
              </a:ext>
            </a:extLst>
          </p:cNvPr>
          <p:cNvSpPr txBox="1"/>
          <p:nvPr/>
        </p:nvSpPr>
        <p:spPr>
          <a:xfrm>
            <a:off x="6220347" y="3886882"/>
            <a:ext cx="125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Input layer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0B8DF9-2C1C-42AC-B6EC-78C2CB9CC8F5}"/>
              </a:ext>
            </a:extLst>
          </p:cNvPr>
          <p:cNvSpPr txBox="1"/>
          <p:nvPr/>
        </p:nvSpPr>
        <p:spPr>
          <a:xfrm>
            <a:off x="9355096" y="3890463"/>
            <a:ext cx="1355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output layer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06BA81B-AD36-4DA2-B20F-69C5B41850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7183" y="4640603"/>
            <a:ext cx="3324225" cy="4667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73E992-3CC6-4D3F-BAFC-C194FD948BE8}"/>
              </a:ext>
            </a:extLst>
          </p:cNvPr>
          <p:cNvSpPr txBox="1"/>
          <p:nvPr/>
        </p:nvSpPr>
        <p:spPr>
          <a:xfrm>
            <a:off x="8055252" y="75804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GCN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D7C41C-C8CC-4B90-B437-C5283BB37F4B}"/>
              </a:ext>
            </a:extLst>
          </p:cNvPr>
          <p:cNvSpPr txBox="1"/>
          <p:nvPr/>
        </p:nvSpPr>
        <p:spPr>
          <a:xfrm>
            <a:off x="25340" y="1650813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Garamond" panose="02020404030301010803" pitchFamily="18" charset="0"/>
              </a:rPr>
              <a:t>Documents</a:t>
            </a:r>
          </a:p>
          <a:p>
            <a:r>
              <a:rPr lang="en-US" sz="1200" b="1" dirty="0">
                <a:latin typeface="Garamond" panose="02020404030301010803" pitchFamily="18" charset="0"/>
              </a:rPr>
              <a:t>Batch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EDC30-0278-45B9-8BDD-FC5E52E19C4E}"/>
              </a:ext>
            </a:extLst>
          </p:cNvPr>
          <p:cNvSpPr txBox="1"/>
          <p:nvPr/>
        </p:nvSpPr>
        <p:spPr>
          <a:xfrm>
            <a:off x="23092" y="3826364"/>
            <a:ext cx="870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Garamond" panose="02020404030301010803" pitchFamily="18" charset="0"/>
              </a:rPr>
              <a:t>Taxonomy</a:t>
            </a:r>
          </a:p>
          <a:p>
            <a:r>
              <a:rPr lang="en-US" sz="1200" b="1" dirty="0">
                <a:latin typeface="Garamond" panose="02020404030301010803" pitchFamily="18" charset="0"/>
              </a:rPr>
              <a:t>Backbone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60F702-5ED9-4FCB-8E0D-AC62DA059EEA}"/>
                  </a:ext>
                </a:extLst>
              </p:cNvPr>
              <p:cNvSpPr txBox="1"/>
              <p:nvPr/>
            </p:nvSpPr>
            <p:spPr>
              <a:xfrm>
                <a:off x="7494027" y="5275609"/>
                <a:ext cx="1950534" cy="42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260F702-5ED9-4FCB-8E0D-AC62DA059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027" y="5275609"/>
                <a:ext cx="1950534" cy="425053"/>
              </a:xfrm>
              <a:prstGeom prst="rect">
                <a:avLst/>
              </a:prstGeom>
              <a:blipFill>
                <a:blip r:embed="rId1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5B533A-CC66-45F5-B6AC-C93C848DE653}"/>
                  </a:ext>
                </a:extLst>
              </p:cNvPr>
              <p:cNvSpPr txBox="1"/>
              <p:nvPr/>
            </p:nvSpPr>
            <p:spPr>
              <a:xfrm>
                <a:off x="7405669" y="5881913"/>
                <a:ext cx="2127249" cy="436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5B533A-CC66-45F5-B6AC-C93C848D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669" y="5881913"/>
                <a:ext cx="2127249" cy="436081"/>
              </a:xfrm>
              <a:prstGeom prst="rect">
                <a:avLst/>
              </a:prstGeom>
              <a:blipFill>
                <a:blip r:embed="rId14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4A07-FADB-41AE-9F07-E83E36761351}"/>
              </a:ext>
            </a:extLst>
          </p:cNvPr>
          <p:cNvCxnSpPr>
            <a:cxnSpLocks/>
          </p:cNvCxnSpPr>
          <p:nvPr/>
        </p:nvCxnSpPr>
        <p:spPr>
          <a:xfrm>
            <a:off x="900340" y="5488135"/>
            <a:ext cx="41777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57AE66-7BF8-484A-9138-44524397A09C}"/>
                  </a:ext>
                </a:extLst>
              </p:cNvPr>
              <p:cNvSpPr txBox="1"/>
              <p:nvPr/>
            </p:nvSpPr>
            <p:spPr>
              <a:xfrm>
                <a:off x="2733244" y="5519615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57AE66-7BF8-484A-9138-44524397A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44" y="5519615"/>
                <a:ext cx="38568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04396A6D-D031-4E69-A41E-2E2D840BD7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BBD91-67F6-4721-B131-B368AA66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sz="2400" dirty="0"/>
              <a:t>(fully &amp; semi-supervised)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660C5A-6F59-49B2-8E88-26D52D0512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Data</a:t>
                </a:r>
              </a:p>
              <a:p>
                <a:pPr lvl="1"/>
                <a:r>
                  <a:rPr lang="en-US" dirty="0"/>
                  <a:t>Geo</a:t>
                </a:r>
              </a:p>
              <a:p>
                <a:r>
                  <a:rPr lang="en-US" dirty="0"/>
                  <a:t>Setting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𝐵𝑎𝑡𝑐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660C5A-6F59-49B2-8E88-26D52D0512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2"/>
                <a:stretch>
                  <a:fillRect l="-812" t="-10550" b="-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6A82587F-32C0-401C-8AE9-1B92A46BD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052896"/>
              </p:ext>
            </p:extLst>
          </p:nvPr>
        </p:nvGraphicFramePr>
        <p:xfrm>
          <a:off x="1818966" y="3427413"/>
          <a:ext cx="9006422" cy="823428"/>
        </p:xfrm>
        <a:graphic>
          <a:graphicData uri="http://schemas.openxmlformats.org/drawingml/2006/table">
            <a:tbl>
              <a:tblPr firstRow="1" firstCol="1" bandRow="1"/>
              <a:tblGrid>
                <a:gridCol w="2251084">
                  <a:extLst>
                    <a:ext uri="{9D8B030D-6E8A-4147-A177-3AD203B41FA5}">
                      <a16:colId xmlns:a16="http://schemas.microsoft.com/office/drawing/2014/main" val="2145271467"/>
                    </a:ext>
                  </a:extLst>
                </a:gridCol>
                <a:gridCol w="2251084">
                  <a:extLst>
                    <a:ext uri="{9D8B030D-6E8A-4147-A177-3AD203B41FA5}">
                      <a16:colId xmlns:a16="http://schemas.microsoft.com/office/drawing/2014/main" val="3568234519"/>
                    </a:ext>
                  </a:extLst>
                </a:gridCol>
                <a:gridCol w="2252127">
                  <a:extLst>
                    <a:ext uri="{9D8B030D-6E8A-4147-A177-3AD203B41FA5}">
                      <a16:colId xmlns:a16="http://schemas.microsoft.com/office/drawing/2014/main" val="2746856590"/>
                    </a:ext>
                  </a:extLst>
                </a:gridCol>
                <a:gridCol w="2252127">
                  <a:extLst>
                    <a:ext uri="{9D8B030D-6E8A-4147-A177-3AD203B41FA5}">
                      <a16:colId xmlns:a16="http://schemas.microsoft.com/office/drawing/2014/main" val="2415812024"/>
                    </a:ext>
                  </a:extLst>
                </a:gridCol>
              </a:tblGrid>
              <a:tr h="274476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exp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accuracy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macro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weighted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877637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tf</a:t>
                      </a:r>
                      <a:r>
                        <a:rPr lang="en-US" sz="1600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-base</a:t>
                      </a:r>
                      <a:endParaRPr lang="en-US" sz="16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74.98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58.49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75.18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745150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+taxonomy</a:t>
                      </a:r>
                      <a:endParaRPr lang="en-US" sz="16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75.90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59.12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76.57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0790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FBB2325-5ED0-46EC-A026-6AFC570A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AA773AA2-F086-4BC2-8CD4-495FCE632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27796"/>
              </p:ext>
            </p:extLst>
          </p:nvPr>
        </p:nvGraphicFramePr>
        <p:xfrm>
          <a:off x="1818966" y="4832031"/>
          <a:ext cx="9006422" cy="823428"/>
        </p:xfrm>
        <a:graphic>
          <a:graphicData uri="http://schemas.openxmlformats.org/drawingml/2006/table">
            <a:tbl>
              <a:tblPr firstRow="1" firstCol="1" bandRow="1"/>
              <a:tblGrid>
                <a:gridCol w="2251084">
                  <a:extLst>
                    <a:ext uri="{9D8B030D-6E8A-4147-A177-3AD203B41FA5}">
                      <a16:colId xmlns:a16="http://schemas.microsoft.com/office/drawing/2014/main" val="2145271467"/>
                    </a:ext>
                  </a:extLst>
                </a:gridCol>
                <a:gridCol w="2251084">
                  <a:extLst>
                    <a:ext uri="{9D8B030D-6E8A-4147-A177-3AD203B41FA5}">
                      <a16:colId xmlns:a16="http://schemas.microsoft.com/office/drawing/2014/main" val="3568234519"/>
                    </a:ext>
                  </a:extLst>
                </a:gridCol>
                <a:gridCol w="2252127">
                  <a:extLst>
                    <a:ext uri="{9D8B030D-6E8A-4147-A177-3AD203B41FA5}">
                      <a16:colId xmlns:a16="http://schemas.microsoft.com/office/drawing/2014/main" val="2746856590"/>
                    </a:ext>
                  </a:extLst>
                </a:gridCol>
                <a:gridCol w="2252127">
                  <a:extLst>
                    <a:ext uri="{9D8B030D-6E8A-4147-A177-3AD203B41FA5}">
                      <a16:colId xmlns:a16="http://schemas.microsoft.com/office/drawing/2014/main" val="2415812024"/>
                    </a:ext>
                  </a:extLst>
                </a:gridCol>
              </a:tblGrid>
              <a:tr h="274476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exp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accuracy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macro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weighted avg F1</a:t>
                      </a:r>
                      <a:endParaRPr lang="zh-CN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2711" marR="1127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877637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tf</a:t>
                      </a:r>
                      <a:r>
                        <a:rPr lang="en-US" sz="1600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-base</a:t>
                      </a:r>
                      <a:endParaRPr lang="en-US" sz="16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68.99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46.56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69.05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745150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icrosoft YaHei UI" panose="020B0503020204020204" pitchFamily="34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+taxonomy</a:t>
                      </a:r>
                      <a:endParaRPr lang="en-US" sz="16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70.47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47.34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  <a:cs typeface="SimSun" panose="02010600030101010101" pitchFamily="2" charset="-122"/>
                        </a:rPr>
                        <a:t>70.61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079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BF8930-3117-4144-8028-441BAF46828D}"/>
              </a:ext>
            </a:extLst>
          </p:cNvPr>
          <p:cNvSpPr txBox="1"/>
          <p:nvPr/>
        </p:nvSpPr>
        <p:spPr>
          <a:xfrm>
            <a:off x="39735" y="3654461"/>
            <a:ext cx="121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AE261-BD6A-4ECC-8EBE-3D78D3324D7B}"/>
              </a:ext>
            </a:extLst>
          </p:cNvPr>
          <p:cNvSpPr txBox="1"/>
          <p:nvPr/>
        </p:nvSpPr>
        <p:spPr>
          <a:xfrm>
            <a:off x="5869" y="5009128"/>
            <a:ext cx="1728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Semi-supervised</a:t>
            </a:r>
          </a:p>
          <a:p>
            <a:r>
              <a:rPr lang="en-US" b="1" dirty="0">
                <a:solidFill>
                  <a:srgbClr val="FF0000"/>
                </a:solidFill>
              </a:rPr>
              <a:t>20% labeled</a:t>
            </a:r>
          </a:p>
        </p:txBody>
      </p:sp>
    </p:spTree>
    <p:extLst>
      <p:ext uri="{BB962C8B-B14F-4D97-AF65-F5344CB8AC3E}">
        <p14:creationId xmlns:p14="http://schemas.microsoft.com/office/powerpoint/2010/main" val="4005774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8ABE-2D66-41F2-B131-F8479018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discussion from my point of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2942B-7451-436F-9F25-0EC02014F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6882" cy="48074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Understanding Data</a:t>
            </a:r>
          </a:p>
          <a:p>
            <a:r>
              <a:rPr lang="en-US" dirty="0"/>
              <a:t>Knowledge/logic statement, in a way that suit your data</a:t>
            </a:r>
          </a:p>
          <a:p>
            <a:r>
              <a:rPr lang="en-US" dirty="0"/>
              <a:t>Expressing/representing knowledge in a suitable language</a:t>
            </a:r>
          </a:p>
          <a:p>
            <a:pPr lvl="1"/>
            <a:r>
              <a:rPr lang="en-US" dirty="0"/>
              <a:t>PL</a:t>
            </a:r>
          </a:p>
          <a:p>
            <a:pPr lvl="1"/>
            <a:r>
              <a:rPr lang="en-US" dirty="0"/>
              <a:t>FOL</a:t>
            </a:r>
          </a:p>
          <a:p>
            <a:r>
              <a:rPr lang="en-US" dirty="0"/>
              <a:t>Model(s) building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Activation function</a:t>
            </a:r>
          </a:p>
          <a:p>
            <a:pPr lvl="1"/>
            <a:r>
              <a:rPr lang="en-US" dirty="0"/>
              <a:t>Loss function</a:t>
            </a:r>
          </a:p>
          <a:p>
            <a:r>
              <a:rPr lang="en-US" dirty="0"/>
              <a:t>Validation</a:t>
            </a:r>
          </a:p>
          <a:p>
            <a:pPr lvl="1"/>
            <a:r>
              <a:rPr lang="en-US" dirty="0"/>
              <a:t>E.g., loss function </a:t>
            </a:r>
            <a:r>
              <a:rPr lang="en-US" sz="2500" dirty="0"/>
              <a:t>validation (Differentiability, Monotonicity, Semantic equivalence, Identity, Label-literal correspondence)</a:t>
            </a:r>
          </a:p>
          <a:p>
            <a:r>
              <a:rPr lang="en-US" dirty="0"/>
              <a:t>Computation structure</a:t>
            </a:r>
          </a:p>
          <a:p>
            <a:pPr lvl="1"/>
            <a:r>
              <a:rPr lang="en-US" dirty="0"/>
              <a:t>Tensor network</a:t>
            </a:r>
          </a:p>
          <a:p>
            <a:pPr lvl="2"/>
            <a:r>
              <a:rPr lang="en-US" dirty="0"/>
              <a:t>Issue of stacking computation on GPU device</a:t>
            </a:r>
          </a:p>
          <a:p>
            <a:pPr lvl="1"/>
            <a:r>
              <a:rPr lang="en-US" dirty="0"/>
              <a:t>Batch computation</a:t>
            </a:r>
          </a:p>
          <a:p>
            <a:pPr lvl="2"/>
            <a:r>
              <a:rPr lang="en-US" dirty="0"/>
              <a:t>Graph</a:t>
            </a:r>
          </a:p>
          <a:p>
            <a:pPr lvl="2"/>
            <a:r>
              <a:rPr lang="en-US" dirty="0"/>
              <a:t>Variables (e.g., variables for imbalance data in LTN)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63B4F-1651-4DDD-85CA-A4B05CE86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68828" y="4962525"/>
            <a:ext cx="3400425" cy="3333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C404415-5CB6-4C2F-A21A-0BC15604268C}"/>
              </a:ext>
            </a:extLst>
          </p:cNvPr>
          <p:cNvSpPr/>
          <p:nvPr/>
        </p:nvSpPr>
        <p:spPr>
          <a:xfrm>
            <a:off x="8784240" y="2008682"/>
            <a:ext cx="996696" cy="99309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Knowledge Extraction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07ED71-4E54-47B1-92B8-5A134402EE82}"/>
              </a:ext>
            </a:extLst>
          </p:cNvPr>
          <p:cNvSpPr/>
          <p:nvPr/>
        </p:nvSpPr>
        <p:spPr>
          <a:xfrm>
            <a:off x="10308390" y="3236227"/>
            <a:ext cx="996696" cy="99309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Knowledge Representation?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C5AA77-A0E9-4CAE-A24F-5B71078867F3}"/>
              </a:ext>
            </a:extLst>
          </p:cNvPr>
          <p:cNvSpPr/>
          <p:nvPr/>
        </p:nvSpPr>
        <p:spPr>
          <a:xfrm>
            <a:off x="8784240" y="4632662"/>
            <a:ext cx="996696" cy="99309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block?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EA59CA-18BA-4E4A-87FE-8FBE09F95E54}"/>
              </a:ext>
            </a:extLst>
          </p:cNvPr>
          <p:cNvSpPr/>
          <p:nvPr/>
        </p:nvSpPr>
        <p:spPr>
          <a:xfrm>
            <a:off x="7130272" y="3236226"/>
            <a:ext cx="996696" cy="99309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validation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892DBC5-7E97-4C64-B16D-A1E098E957C4}"/>
              </a:ext>
            </a:extLst>
          </p:cNvPr>
          <p:cNvCxnSpPr>
            <a:stCxn id="5" idx="6"/>
            <a:endCxn id="6" idx="0"/>
          </p:cNvCxnSpPr>
          <p:nvPr/>
        </p:nvCxnSpPr>
        <p:spPr>
          <a:xfrm>
            <a:off x="9780936" y="2505232"/>
            <a:ext cx="1025802" cy="7309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4922C4F-D7E0-49A2-A5B3-CD8E6FC7B9BE}"/>
              </a:ext>
            </a:extLst>
          </p:cNvPr>
          <p:cNvCxnSpPr>
            <a:stCxn id="6" idx="4"/>
            <a:endCxn id="7" idx="6"/>
          </p:cNvCxnSpPr>
          <p:nvPr/>
        </p:nvCxnSpPr>
        <p:spPr>
          <a:xfrm rot="5400000">
            <a:off x="9843894" y="4166368"/>
            <a:ext cx="899886" cy="10258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3C61A3E-6D78-4FF8-9F3B-548F3CB1681E}"/>
              </a:ext>
            </a:extLst>
          </p:cNvPr>
          <p:cNvCxnSpPr>
            <a:stCxn id="7" idx="2"/>
            <a:endCxn id="8" idx="4"/>
          </p:cNvCxnSpPr>
          <p:nvPr/>
        </p:nvCxnSpPr>
        <p:spPr>
          <a:xfrm rot="10800000">
            <a:off x="7628620" y="4229326"/>
            <a:ext cx="1155620" cy="8998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AC709DC-26E9-4954-B199-2F320243CCD2}"/>
              </a:ext>
            </a:extLst>
          </p:cNvPr>
          <p:cNvCxnSpPr>
            <a:stCxn id="8" idx="0"/>
            <a:endCxn id="5" idx="2"/>
          </p:cNvCxnSpPr>
          <p:nvPr/>
        </p:nvCxnSpPr>
        <p:spPr>
          <a:xfrm rot="5400000" flipH="1" flipV="1">
            <a:off x="7840933" y="2292919"/>
            <a:ext cx="730994" cy="11556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68409-D132-4293-8149-12DA54062FFA}"/>
              </a:ext>
            </a:extLst>
          </p:cNvPr>
          <p:cNvSpPr/>
          <p:nvPr/>
        </p:nvSpPr>
        <p:spPr>
          <a:xfrm>
            <a:off x="9843145" y="1971691"/>
            <a:ext cx="137160" cy="13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43DCE-AE5B-466C-8CF3-76B63B6C03A8}"/>
              </a:ext>
            </a:extLst>
          </p:cNvPr>
          <p:cNvSpPr/>
          <p:nvPr/>
        </p:nvSpPr>
        <p:spPr>
          <a:xfrm>
            <a:off x="9843145" y="2216088"/>
            <a:ext cx="137160" cy="13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C0C29-8A1F-4B6A-BF63-9A0084B576C3}"/>
              </a:ext>
            </a:extLst>
          </p:cNvPr>
          <p:cNvSpPr txBox="1"/>
          <p:nvPr/>
        </p:nvSpPr>
        <p:spPr>
          <a:xfrm>
            <a:off x="9937833" y="1915137"/>
            <a:ext cx="1175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Available &amp; correct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F64630-4CF8-485E-82A7-A6B1F9CA1692}"/>
              </a:ext>
            </a:extLst>
          </p:cNvPr>
          <p:cNvSpPr txBox="1"/>
          <p:nvPr/>
        </p:nvSpPr>
        <p:spPr>
          <a:xfrm>
            <a:off x="9937833" y="2157891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Need to be extract &amp; validate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181D9D-F5CE-41F5-83A3-021086022F51}"/>
              </a:ext>
            </a:extLst>
          </p:cNvPr>
          <p:cNvSpPr/>
          <p:nvPr/>
        </p:nvSpPr>
        <p:spPr>
          <a:xfrm>
            <a:off x="9879843" y="5317578"/>
            <a:ext cx="137160" cy="13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2A6A04-28BF-424B-B2F2-2054A7676E4A}"/>
              </a:ext>
            </a:extLst>
          </p:cNvPr>
          <p:cNvSpPr/>
          <p:nvPr/>
        </p:nvSpPr>
        <p:spPr>
          <a:xfrm>
            <a:off x="9879843" y="5558292"/>
            <a:ext cx="137160" cy="13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3ABEE-3D13-468D-987C-898E751C6910}"/>
              </a:ext>
            </a:extLst>
          </p:cNvPr>
          <p:cNvSpPr txBox="1"/>
          <p:nvPr/>
        </p:nvSpPr>
        <p:spPr>
          <a:xfrm>
            <a:off x="9964334" y="5259182"/>
            <a:ext cx="35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CA3998-FAF9-4A19-B1FD-75BF0350848E}"/>
              </a:ext>
            </a:extLst>
          </p:cNvPr>
          <p:cNvSpPr txBox="1"/>
          <p:nvPr/>
        </p:nvSpPr>
        <p:spPr>
          <a:xfrm>
            <a:off x="9950899" y="5502649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Loss function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E12835-D30A-4476-8310-3804200B0DB5}"/>
              </a:ext>
            </a:extLst>
          </p:cNvPr>
          <p:cNvSpPr/>
          <p:nvPr/>
        </p:nvSpPr>
        <p:spPr>
          <a:xfrm>
            <a:off x="10975995" y="4289855"/>
            <a:ext cx="137160" cy="13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901BFF-4826-4D86-B3E9-7F9CB4A54936}"/>
              </a:ext>
            </a:extLst>
          </p:cNvPr>
          <p:cNvSpPr/>
          <p:nvPr/>
        </p:nvSpPr>
        <p:spPr>
          <a:xfrm>
            <a:off x="10975995" y="4530569"/>
            <a:ext cx="137160" cy="13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4133B-B529-4DBA-BC6D-494A5801089D}"/>
              </a:ext>
            </a:extLst>
          </p:cNvPr>
          <p:cNvSpPr txBox="1"/>
          <p:nvPr/>
        </p:nvSpPr>
        <p:spPr>
          <a:xfrm>
            <a:off x="11060486" y="423145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Rules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AC849B-9455-4EDE-A291-0C7E17E612E0}"/>
              </a:ext>
            </a:extLst>
          </p:cNvPr>
          <p:cNvSpPr txBox="1"/>
          <p:nvPr/>
        </p:nvSpPr>
        <p:spPr>
          <a:xfrm>
            <a:off x="11047051" y="4474926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Graph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121FE8-10CE-4AEF-B15D-D60E380945D8}"/>
              </a:ext>
            </a:extLst>
          </p:cNvPr>
          <p:cNvSpPr/>
          <p:nvPr/>
        </p:nvSpPr>
        <p:spPr>
          <a:xfrm>
            <a:off x="8218553" y="3510618"/>
            <a:ext cx="137160" cy="13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675381-7588-44B2-8D3A-A2A41FB1ED12}"/>
              </a:ext>
            </a:extLst>
          </p:cNvPr>
          <p:cNvSpPr/>
          <p:nvPr/>
        </p:nvSpPr>
        <p:spPr>
          <a:xfrm>
            <a:off x="8218553" y="3751332"/>
            <a:ext cx="137160" cy="13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CB420B-AC6A-4944-98FE-A04F859D8415}"/>
              </a:ext>
            </a:extLst>
          </p:cNvPr>
          <p:cNvSpPr txBox="1"/>
          <p:nvPr/>
        </p:nvSpPr>
        <p:spPr>
          <a:xfrm>
            <a:off x="8303044" y="3452222"/>
            <a:ext cx="946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Loss validation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42A801-65F8-4A43-B31D-EF58CA167C8F}"/>
              </a:ext>
            </a:extLst>
          </p:cNvPr>
          <p:cNvSpPr txBox="1"/>
          <p:nvPr/>
        </p:nvSpPr>
        <p:spPr>
          <a:xfrm>
            <a:off x="8289609" y="3695689"/>
            <a:ext cx="891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NN validation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924393-D1FC-4C70-8EA8-C6FF7BAE2075}"/>
              </a:ext>
            </a:extLst>
          </p:cNvPr>
          <p:cNvSpPr/>
          <p:nvPr/>
        </p:nvSpPr>
        <p:spPr>
          <a:xfrm>
            <a:off x="8218553" y="3985374"/>
            <a:ext cx="137160" cy="13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39B8CF-764B-45EE-9EC6-80D420DA1276}"/>
              </a:ext>
            </a:extLst>
          </p:cNvPr>
          <p:cNvSpPr/>
          <p:nvPr/>
        </p:nvSpPr>
        <p:spPr>
          <a:xfrm>
            <a:off x="8218553" y="4226088"/>
            <a:ext cx="137160" cy="134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A69BEB-DC60-4CAF-AB8E-D34112440F6B}"/>
              </a:ext>
            </a:extLst>
          </p:cNvPr>
          <p:cNvSpPr txBox="1"/>
          <p:nvPr/>
        </p:nvSpPr>
        <p:spPr>
          <a:xfrm>
            <a:off x="8303044" y="3926978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 validation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13252F-B6E8-4F4B-9C5E-67D8373012A7}"/>
              </a:ext>
            </a:extLst>
          </p:cNvPr>
          <p:cNvSpPr txBox="1"/>
          <p:nvPr/>
        </p:nvSpPr>
        <p:spPr>
          <a:xfrm>
            <a:off x="8290645" y="4170445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Knowledge validation</a:t>
            </a:r>
          </a:p>
        </p:txBody>
      </p:sp>
    </p:spTree>
    <p:extLst>
      <p:ext uri="{BB962C8B-B14F-4D97-AF65-F5344CB8AC3E}">
        <p14:creationId xmlns:p14="http://schemas.microsoft.com/office/powerpoint/2010/main" val="1876571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DA59F-DC97-4FB3-BAC1-3A94FFEA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2403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86BE-F4B9-4A3C-B557-7BD2FFC8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9347-9A2E-4BCF-BD3E-C2AC05D16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requires a large amount of human-labeled data</a:t>
            </a:r>
            <a:endParaRPr lang="en-US" dirty="0"/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requires a very large number of interactions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517C7-656A-4B54-A255-E7274883F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650" y="-5982"/>
            <a:ext cx="1458350" cy="2290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B324DE-1F7F-45CD-B7AA-407DFA6E7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3649" y="2269937"/>
            <a:ext cx="1458349" cy="2290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F035E-A58D-4D94-A333-DC7C08340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650" y="4559957"/>
            <a:ext cx="1458350" cy="2417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B52DD7-66E2-4A22-A531-7BEEC30141F8}"/>
              </a:ext>
            </a:extLst>
          </p:cNvPr>
          <p:cNvSpPr txBox="1"/>
          <p:nvPr/>
        </p:nvSpPr>
        <p:spPr>
          <a:xfrm>
            <a:off x="2206285" y="4393866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brittleness of deep learning systems is largely due to machine learning models being based on the </a:t>
            </a:r>
            <a:r>
              <a:rPr lang="en-US" b="1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independent and identically distributed</a:t>
            </a:r>
            <a:r>
              <a:rPr lang="en-US" b="1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i.i.d.</a:t>
            </a:r>
            <a:r>
              <a:rPr lang="en-US" b="1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  <a:r>
              <a:rPr lang="en-US" b="1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B7A73-178B-4B4F-A834-5DA23A7794F2}"/>
              </a:ext>
            </a:extLst>
          </p:cNvPr>
          <p:cNvSpPr txBox="1"/>
          <p:nvPr/>
        </p:nvSpPr>
        <p:spPr>
          <a:xfrm>
            <a:off x="5255457" y="5423914"/>
            <a:ext cx="4040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en-US" b="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Unfortunately, this is not a realistic assumption in the real world</a:t>
            </a: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BD4F57-E0D5-4797-B6A4-6C065ECE7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6529-9ABF-47B5-A058-4731F88F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816" y="6165243"/>
            <a:ext cx="2327156" cy="464120"/>
          </a:xfrm>
        </p:spPr>
        <p:txBody>
          <a:bodyPr>
            <a:normAutofit/>
          </a:bodyPr>
          <a:lstStyle/>
          <a:p>
            <a:r>
              <a:rPr lang="en-US" sz="1800" b="0" dirty="0">
                <a:solidFill>
                  <a:srgbClr val="444444"/>
                </a:solidFill>
                <a:effectLst/>
                <a:latin typeface="Garamond" panose="02020404030301010803" pitchFamily="18" charset="0"/>
              </a:rPr>
              <a:t>objects in the real world</a:t>
            </a:r>
            <a:endParaRPr lang="en-US" sz="1800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67AA5-D778-44F2-86C8-CB594038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1D1755-F974-4E9D-BD7C-5FD0B842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230" y="1376891"/>
            <a:ext cx="6321252" cy="4728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82CDB-FE55-4439-905A-1083981E353D}"/>
              </a:ext>
            </a:extLst>
          </p:cNvPr>
          <p:cNvSpPr txBox="1"/>
          <p:nvPr/>
        </p:nvSpPr>
        <p:spPr>
          <a:xfrm>
            <a:off x="663389" y="2020922"/>
            <a:ext cx="483084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ArialMT"/>
              </a:rPr>
              <a:t>Human capabilities still lacking in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MT"/>
              </a:rPr>
              <a:t>Adaptability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MT"/>
              </a:rPr>
              <a:t>Generalizability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MT"/>
              </a:rPr>
              <a:t>Robustness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 err="1">
                <a:latin typeface="ArialMT"/>
              </a:rPr>
              <a:t>Explainability</a:t>
            </a:r>
            <a:endParaRPr lang="en-US" b="0" i="0" u="none" strike="noStrike" baseline="0" dirty="0">
              <a:latin typeface="ArialM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MT"/>
              </a:rPr>
              <a:t>Abstraction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MT"/>
              </a:rPr>
              <a:t>Common sense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MT"/>
              </a:rPr>
              <a:t>Causal reasoning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5BD1A0-0D5C-49E4-BF7A-846C0855CB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0" i="0" u="none" strike="noStrike" baseline="0" dirty="0">
                <a:latin typeface="ArialMT"/>
              </a:rPr>
              <a:t>Current status of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AFBE4-5C85-4B02-A783-54AB68CFDC0D}"/>
              </a:ext>
            </a:extLst>
          </p:cNvPr>
          <p:cNvSpPr txBox="1"/>
          <p:nvPr/>
        </p:nvSpPr>
        <p:spPr>
          <a:xfrm>
            <a:off x="4747533" y="6165243"/>
            <a:ext cx="1914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444444"/>
                </a:solidFill>
                <a:effectLst/>
                <a:latin typeface="Garamond" panose="02020404030301010803" pitchFamily="18" charset="0"/>
              </a:rPr>
              <a:t>Objects in training datasets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6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01B2-5E49-4910-BAF3-6E3D5210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FC3E3-DF70-49DB-B885-AD5631A937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7241"/>
                <a:ext cx="1584960" cy="4902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FC3E3-DF70-49DB-B885-AD5631A9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7241"/>
                <a:ext cx="1584960" cy="490202"/>
              </a:xfrm>
              <a:blipFill>
                <a:blip r:embed="rId2"/>
                <a:stretch>
                  <a:fillRect l="-5385" t="-13580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2C18DC7-50CB-4941-BACD-3A196018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867" y="365125"/>
            <a:ext cx="3420766" cy="1759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7E7DEF-1B2D-481B-9F55-644C71E91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377" y="1559156"/>
            <a:ext cx="4310575" cy="1162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49F6C-E26A-4E7B-8A15-EED7D8A2B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62123"/>
            <a:ext cx="5884182" cy="753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5C5CF-1DA6-4BB7-A169-2E63659E8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54" y="6433573"/>
            <a:ext cx="3400425" cy="333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37789E-D945-4B6B-9E79-8F8699FBB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1445" y="4027714"/>
            <a:ext cx="4310575" cy="952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1D266-9F3D-4E33-9CFE-90F212997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1445" y="5120609"/>
            <a:ext cx="4241260" cy="1227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76C4B-D589-402D-9A3C-62E2926B1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6404" y="2307443"/>
            <a:ext cx="1652236" cy="1298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075F19-8764-4837-A5BE-BE19DE98915B}"/>
              </a:ext>
            </a:extLst>
          </p:cNvPr>
          <p:cNvSpPr txBox="1"/>
          <p:nvPr/>
        </p:nvSpPr>
        <p:spPr>
          <a:xfrm>
            <a:off x="838200" y="4168851"/>
            <a:ext cx="128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Inside</a:t>
            </a:r>
            <a:r>
              <a:rPr lang="en-US" sz="1200" dirty="0"/>
              <a:t> the training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B56CC-AFDF-4F59-89B4-2587649429BB}"/>
              </a:ext>
            </a:extLst>
          </p:cNvPr>
          <p:cNvSpPr txBox="1"/>
          <p:nvPr/>
        </p:nvSpPr>
        <p:spPr>
          <a:xfrm>
            <a:off x="798367" y="5301212"/>
            <a:ext cx="128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outside</a:t>
            </a:r>
            <a:r>
              <a:rPr lang="en-US" sz="1200" dirty="0"/>
              <a:t> the training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29687-FD02-440F-AD73-CF2B6B338CA5}"/>
              </a:ext>
            </a:extLst>
          </p:cNvPr>
          <p:cNvSpPr txBox="1"/>
          <p:nvPr/>
        </p:nvSpPr>
        <p:spPr>
          <a:xfrm>
            <a:off x="7343595" y="3840494"/>
            <a:ext cx="45939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u="none" strike="noStrike" baseline="0" dirty="0">
                <a:solidFill>
                  <a:srgbClr val="000000"/>
                </a:solidFill>
                <a:latin typeface="Garamond" panose="02020404030301010803" pitchFamily="18" charset="0"/>
              </a:rPr>
              <a:t>Multi layer </a:t>
            </a:r>
            <a:r>
              <a:rPr lang="en-US" sz="1400" b="1" u="none" strike="noStrike" baseline="0" dirty="0" err="1">
                <a:solidFill>
                  <a:srgbClr val="000000"/>
                </a:solidFill>
                <a:latin typeface="Garamond" panose="02020404030301010803" pitchFamily="18" charset="0"/>
              </a:rPr>
              <a:t>perceptrons</a:t>
            </a:r>
            <a:r>
              <a:rPr lang="en-US" sz="1400" b="1" u="none" strike="noStrike" baseline="0" dirty="0">
                <a:solidFill>
                  <a:srgbClr val="000000"/>
                </a:solidFill>
                <a:latin typeface="Garamond" panose="02020404030301010803" pitchFamily="18" charset="0"/>
              </a:rPr>
              <a:t>: </a:t>
            </a:r>
            <a:r>
              <a:rPr lang="en-US" sz="1400" b="0" u="none" strike="noStrike" baseline="0" dirty="0">
                <a:solidFill>
                  <a:srgbClr val="000000"/>
                </a:solidFill>
                <a:latin typeface="Garamond" panose="02020404030301010803" pitchFamily="18" charset="0"/>
              </a:rPr>
              <a:t>good at generalizing within the space of training examples poor at generalizing the identity function outside the space of training examples. </a:t>
            </a:r>
            <a:r>
              <a:rPr lang="en-US" sz="1400" b="0" u="none" strike="noStrike" baseline="0" dirty="0">
                <a:solidFill>
                  <a:srgbClr val="FF0000"/>
                </a:solidFill>
                <a:latin typeface="Garamond" panose="02020404030301010803" pitchFamily="18" charset="0"/>
              </a:rPr>
              <a:t>Even by adding more layers not working</a:t>
            </a:r>
            <a:endParaRPr lang="en-US" sz="14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37018-BAE2-41EE-A7E3-9993F25159C0}"/>
              </a:ext>
            </a:extLst>
          </p:cNvPr>
          <p:cNvSpPr txBox="1"/>
          <p:nvPr/>
        </p:nvSpPr>
        <p:spPr>
          <a:xfrm>
            <a:off x="7371471" y="4979830"/>
            <a:ext cx="459391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solidFill>
                  <a:srgbClr val="000000"/>
                </a:solidFill>
                <a:latin typeface="Garamond" panose="02020404030301010803" pitchFamily="18" charset="0"/>
              </a:rPr>
              <a:t>A multilayer perceptron trained by backpropagation responds to something different; the rightmost node has always been a zero, and so the network continues to predict that the rightmost node will always be a zero, regardless of the nature of the input, yielding, for example, f(1111)=1110.</a:t>
            </a:r>
            <a:endParaRPr lang="en-US" sz="1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62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24136</TotalTime>
  <Words>4291</Words>
  <Application>Microsoft Office PowerPoint</Application>
  <PresentationFormat>Widescreen</PresentationFormat>
  <Paragraphs>881</Paragraphs>
  <Slides>65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94" baseType="lpstr">
      <vt:lpstr>-apple-system</vt:lpstr>
      <vt:lpstr>ArialMT</vt:lpstr>
      <vt:lpstr>ArialNarrow</vt:lpstr>
      <vt:lpstr>CMBX10</vt:lpstr>
      <vt:lpstr>CMMI10</vt:lpstr>
      <vt:lpstr>等线</vt:lpstr>
      <vt:lpstr>等线</vt:lpstr>
      <vt:lpstr>Graphik Web</vt:lpstr>
      <vt:lpstr>Helvetica Neue</vt:lpstr>
      <vt:lpstr>LinLibertineI</vt:lpstr>
      <vt:lpstr>LinLibertineT</vt:lpstr>
      <vt:lpstr>LinLibertineTI</vt:lpstr>
      <vt:lpstr>Microsoft YaHei UI</vt:lpstr>
      <vt:lpstr>NimbusRomNo9L-Regu</vt:lpstr>
      <vt:lpstr>Quicksand</vt:lpstr>
      <vt:lpstr>ui-monospace</vt:lpstr>
      <vt:lpstr>URWPalladioL-Bold</vt:lpstr>
      <vt:lpstr>URWPalladioL-Roma</vt:lpstr>
      <vt:lpstr>Agency FB</vt:lpstr>
      <vt:lpstr>Arial</vt:lpstr>
      <vt:lpstr>Calibri</vt:lpstr>
      <vt:lpstr>Calibri Light</vt:lpstr>
      <vt:lpstr>Cambria Math</vt:lpstr>
      <vt:lpstr>Garamond</vt:lpstr>
      <vt:lpstr>Georgia</vt:lpstr>
      <vt:lpstr>Source Sans Pro</vt:lpstr>
      <vt:lpstr>Times New Roman</vt:lpstr>
      <vt:lpstr>Verdana</vt:lpstr>
      <vt:lpstr>Office Theme</vt:lpstr>
      <vt:lpstr>Hybrid Learning</vt:lpstr>
      <vt:lpstr>Outline</vt:lpstr>
      <vt:lpstr>Natural Language Processing (NLP)</vt:lpstr>
      <vt:lpstr>Definition </vt:lpstr>
      <vt:lpstr>PowerPoint Presentation</vt:lpstr>
      <vt:lpstr>PowerPoint Presentation</vt:lpstr>
      <vt:lpstr>ML</vt:lpstr>
      <vt:lpstr>objects in the real world</vt:lpstr>
      <vt:lpstr>Identity function </vt:lpstr>
      <vt:lpstr>Curve fitting </vt:lpstr>
      <vt:lpstr>PowerPoint Presentation</vt:lpstr>
      <vt:lpstr>MEENA Google  </vt:lpstr>
      <vt:lpstr>PowerPoint Presentation</vt:lpstr>
      <vt:lpstr>symbol-manipulation</vt:lpstr>
      <vt:lpstr>Neuro-Symbolic Concept Learner (NS-CL)</vt:lpstr>
      <vt:lpstr>Others are also using it…</vt:lpstr>
      <vt:lpstr>What we want? </vt:lpstr>
      <vt:lpstr>A taxonomy for neurosymbolic AI</vt:lpstr>
      <vt:lpstr>PowerPoint Presentation</vt:lpstr>
      <vt:lpstr>Pipeline  </vt:lpstr>
      <vt:lpstr>Pipeline  </vt:lpstr>
      <vt:lpstr>Pipeline  </vt:lpstr>
      <vt:lpstr>Logic</vt:lpstr>
      <vt:lpstr>Logical Neural Networks (LNN)</vt:lpstr>
      <vt:lpstr>Logic Tensor Networks (LTN)</vt:lpstr>
      <vt:lpstr>Grounding using Data</vt:lpstr>
      <vt:lpstr>The t-conorms of interest</vt:lpstr>
      <vt:lpstr>Common Aggregation and Implications Operators</vt:lpstr>
      <vt:lpstr>Implementing Real Logic in Tensor Networks</vt:lpstr>
      <vt:lpstr>Loss function in LTN</vt:lpstr>
      <vt:lpstr>Experience (LTN)</vt:lpstr>
      <vt:lpstr>Prior Knowledge</vt:lpstr>
      <vt:lpstr>Embedding Symbolic Knowledge into Deep Networks</vt:lpstr>
      <vt:lpstr>Interpretable Multimodal Retrieval for Fashion Products</vt:lpstr>
      <vt:lpstr>Representation Learning</vt:lpstr>
      <vt:lpstr>Interpretable Fashion Retrieval </vt:lpstr>
      <vt:lpstr>Judgment Prediction via Injecting Legal Knowledge into Neural Networks</vt:lpstr>
      <vt:lpstr>PowerPoint Presentation</vt:lpstr>
      <vt:lpstr>Physics-informed neural network:  Neural networks that are trained to solve supervised learning tasks  while respecting any given laws of physics.</vt:lpstr>
      <vt:lpstr>PowerPoint Presentation</vt:lpstr>
      <vt:lpstr>Knowledge Compilation</vt:lpstr>
      <vt:lpstr>d-DNNF </vt:lpstr>
      <vt:lpstr>A Semantic Loss Function for Deep Learning with Symbolic Knowledge </vt:lpstr>
      <vt:lpstr>PowerPoint Presentation</vt:lpstr>
      <vt:lpstr>Incorporating Taxonomy Tree</vt:lpstr>
      <vt:lpstr>PowerPoint Presentation</vt:lpstr>
      <vt:lpstr>Incorporating Taxonomy Tree</vt:lpstr>
      <vt:lpstr>Incorporating Taxonomy Tree</vt:lpstr>
      <vt:lpstr>Lenovo Mall Data</vt:lpstr>
      <vt:lpstr>Experiments (fully-supervised)</vt:lpstr>
      <vt:lpstr>China GEO Data</vt:lpstr>
      <vt:lpstr>Experiments (China Geo)</vt:lpstr>
      <vt:lpstr>Experiments (semi-supervised with using 20% labeled data)</vt:lpstr>
      <vt:lpstr>Incorporating Knowledge Graph into Loss Function</vt:lpstr>
      <vt:lpstr>Incorporating Knowledge Graph into Loss Function</vt:lpstr>
      <vt:lpstr>Incorporating Knowledge Graph (20Newsgroups Dataset)</vt:lpstr>
      <vt:lpstr>Incorporating Knowledge Graph (20Newsgroups Dataset)</vt:lpstr>
      <vt:lpstr>Incorporating  Knowledge Graph</vt:lpstr>
      <vt:lpstr>Incorporating Knowledge Graph (results)</vt:lpstr>
      <vt:lpstr>Graph Convolutional Networks (GCN)</vt:lpstr>
      <vt:lpstr>Convert Tax. to Doc. Graph</vt:lpstr>
      <vt:lpstr>PowerPoint Presentation</vt:lpstr>
      <vt:lpstr>Experiment (fully &amp; semi-supervised)</vt:lpstr>
      <vt:lpstr>Challenges &amp; discussion from my point of view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Mohsen Pourvali</dc:creator>
  <cp:lastModifiedBy>Mohsen Pourvali</cp:lastModifiedBy>
  <cp:revision>1</cp:revision>
  <dcterms:created xsi:type="dcterms:W3CDTF">2022-11-18T02:35:29Z</dcterms:created>
  <dcterms:modified xsi:type="dcterms:W3CDTF">2022-12-13T04:11:56Z</dcterms:modified>
</cp:coreProperties>
</file>